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98" r:id="rId2"/>
  </p:sldMasterIdLst>
  <p:notesMasterIdLst>
    <p:notesMasterId r:id="rId23"/>
  </p:notesMasterIdLst>
  <p:handoutMasterIdLst>
    <p:handoutMasterId r:id="rId24"/>
  </p:handoutMasterIdLst>
  <p:sldIdLst>
    <p:sldId id="256" r:id="rId3"/>
    <p:sldId id="446" r:id="rId4"/>
    <p:sldId id="481" r:id="rId5"/>
    <p:sldId id="519" r:id="rId6"/>
    <p:sldId id="521" r:id="rId7"/>
    <p:sldId id="450" r:id="rId8"/>
    <p:sldId id="502" r:id="rId9"/>
    <p:sldId id="495" r:id="rId10"/>
    <p:sldId id="503" r:id="rId11"/>
    <p:sldId id="517" r:id="rId12"/>
    <p:sldId id="497" r:id="rId13"/>
    <p:sldId id="504" r:id="rId14"/>
    <p:sldId id="515" r:id="rId15"/>
    <p:sldId id="505" r:id="rId16"/>
    <p:sldId id="522" r:id="rId17"/>
    <p:sldId id="523" r:id="rId18"/>
    <p:sldId id="506" r:id="rId19"/>
    <p:sldId id="514" r:id="rId20"/>
    <p:sldId id="510" r:id="rId21"/>
    <p:sldId id="400" r:id="rId2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DEC"/>
    <a:srgbClr val="2683C6"/>
    <a:srgbClr val="77CEEF"/>
    <a:srgbClr val="D1E7F6"/>
    <a:srgbClr val="FFFF99"/>
    <a:srgbClr val="FF7757"/>
    <a:srgbClr val="99FF99"/>
    <a:srgbClr val="FC6E04"/>
    <a:srgbClr val="0482BF"/>
    <a:srgbClr val="FF80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5E9E2-8424-45D7-9961-0DD7A7FB7240}" v="1" dt="2021-06-17T11:56:26.7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016" autoAdjust="0"/>
  </p:normalViewPr>
  <p:slideViewPr>
    <p:cSldViewPr snapToGrid="0">
      <p:cViewPr varScale="1">
        <p:scale>
          <a:sx n="74" d="100"/>
          <a:sy n="74" d="100"/>
        </p:scale>
        <p:origin x="994"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ringa Andrijauskienė" userId="c08c613b-4f5d-469a-84a8-1c6b042b3d93" providerId="ADAL" clId="{08E5E9E2-8424-45D7-9961-0DD7A7FB7240}"/>
    <pc:docChg chg="custSel delSld modSld">
      <pc:chgData name="Neringa Andrijauskienė" userId="c08c613b-4f5d-469a-84a8-1c6b042b3d93" providerId="ADAL" clId="{08E5E9E2-8424-45D7-9961-0DD7A7FB7240}" dt="2021-06-17T11:55:51.653" v="350" actId="2696"/>
      <pc:docMkLst>
        <pc:docMk/>
      </pc:docMkLst>
      <pc:sldChg chg="delSp modSp mod">
        <pc:chgData name="Neringa Andrijauskienė" userId="c08c613b-4f5d-469a-84a8-1c6b042b3d93" providerId="ADAL" clId="{08E5E9E2-8424-45D7-9961-0DD7A7FB7240}" dt="2021-06-17T11:49:27.880" v="159"/>
        <pc:sldMkLst>
          <pc:docMk/>
          <pc:sldMk cId="1729534477" sldId="502"/>
        </pc:sldMkLst>
        <pc:spChg chg="del mod">
          <ac:chgData name="Neringa Andrijauskienė" userId="c08c613b-4f5d-469a-84a8-1c6b042b3d93" providerId="ADAL" clId="{08E5E9E2-8424-45D7-9961-0DD7A7FB7240}" dt="2021-06-17T11:49:27.880" v="159"/>
          <ac:spMkLst>
            <pc:docMk/>
            <pc:sldMk cId="1729534477" sldId="502"/>
            <ac:spMk id="6" creationId="{E7993020-1CBE-4611-921A-C9959B9D7477}"/>
          </ac:spMkLst>
        </pc:spChg>
      </pc:sldChg>
      <pc:sldChg chg="modSp mod modNotesTx">
        <pc:chgData name="Neringa Andrijauskienė" userId="c08c613b-4f5d-469a-84a8-1c6b042b3d93" providerId="ADAL" clId="{08E5E9E2-8424-45D7-9961-0DD7A7FB7240}" dt="2021-06-17T11:54:45.320" v="349" actId="20577"/>
        <pc:sldMkLst>
          <pc:docMk/>
          <pc:sldMk cId="3398468069" sldId="506"/>
        </pc:sldMkLst>
        <pc:spChg chg="mod">
          <ac:chgData name="Neringa Andrijauskienė" userId="c08c613b-4f5d-469a-84a8-1c6b042b3d93" providerId="ADAL" clId="{08E5E9E2-8424-45D7-9961-0DD7A7FB7240}" dt="2021-06-17T11:54:45.320" v="349" actId="20577"/>
          <ac:spMkLst>
            <pc:docMk/>
            <pc:sldMk cId="3398468069" sldId="506"/>
            <ac:spMk id="2" creationId="{F3998028-2B8F-4797-9E63-45AF9B5A5996}"/>
          </ac:spMkLst>
        </pc:spChg>
      </pc:sldChg>
      <pc:sldChg chg="del">
        <pc:chgData name="Neringa Andrijauskienė" userId="c08c613b-4f5d-469a-84a8-1c6b042b3d93" providerId="ADAL" clId="{08E5E9E2-8424-45D7-9961-0DD7A7FB7240}" dt="2021-06-17T11:55:51.653" v="350" actId="2696"/>
        <pc:sldMkLst>
          <pc:docMk/>
          <pc:sldMk cId="248139906" sldId="517"/>
        </pc:sldMkLst>
      </pc:sldChg>
      <pc:sldChg chg="modNotesTx">
        <pc:chgData name="Neringa Andrijauskienė" userId="c08c613b-4f5d-469a-84a8-1c6b042b3d93" providerId="ADAL" clId="{08E5E9E2-8424-45D7-9961-0DD7A7FB7240}" dt="2021-06-17T11:48:51.693" v="156" actId="20577"/>
        <pc:sldMkLst>
          <pc:docMk/>
          <pc:sldMk cId="703381713" sldId="521"/>
        </pc:sldMkLst>
      </pc:sldChg>
    </pc:docChg>
  </pc:docChgLst>
  <pc:docChgLst>
    <pc:chgData name="Neringa Andrijauskienė" userId="c08c613b-4f5d-469a-84a8-1c6b042b3d93" providerId="ADAL" clId="{34CD5EDF-4ADC-4D4D-B1F6-6D450BD97C2C}"/>
    <pc:docChg chg="delSld">
      <pc:chgData name="Neringa Andrijauskienė" userId="c08c613b-4f5d-469a-84a8-1c6b042b3d93" providerId="ADAL" clId="{34CD5EDF-4ADC-4D4D-B1F6-6D450BD97C2C}" dt="2021-06-17T12:12:53.094" v="0" actId="47"/>
      <pc:docMkLst>
        <pc:docMk/>
      </pc:docMkLst>
      <pc:sldChg chg="del">
        <pc:chgData name="Neringa Andrijauskienė" userId="c08c613b-4f5d-469a-84a8-1c6b042b3d93" providerId="ADAL" clId="{34CD5EDF-4ADC-4D4D-B1F6-6D450BD97C2C}" dt="2021-06-17T12:12:53.094" v="0" actId="47"/>
        <pc:sldMkLst>
          <pc:docMk/>
          <pc:sldMk cId="3262009384" sldId="51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250B5A-21BF-4B56-A5EF-8D623F37A553}" type="doc">
      <dgm:prSet loTypeId="urn:microsoft.com/office/officeart/2005/8/layout/hierarchy3" loCatId="list" qsTypeId="urn:microsoft.com/office/officeart/2005/8/quickstyle/simple1" qsCatId="simple" csTypeId="urn:microsoft.com/office/officeart/2005/8/colors/accent2_1" csCatId="accent2" phldr="1"/>
      <dgm:spPr/>
      <dgm:t>
        <a:bodyPr/>
        <a:lstStyle/>
        <a:p>
          <a:endParaRPr lang="en-US"/>
        </a:p>
      </dgm:t>
    </dgm:pt>
    <dgm:pt modelId="{02A501BC-8783-4915-82FD-CF2C81957CB6}">
      <dgm:prSet phldrT="[Text]"/>
      <dgm:spPr/>
      <dgm:t>
        <a:bodyPr/>
        <a:lstStyle/>
        <a:p>
          <a:r>
            <a:rPr lang="lt-LT" b="1" dirty="0">
              <a:latin typeface="Times New Roman" panose="02020603050405020304" pitchFamily="18" charset="0"/>
              <a:cs typeface="Times New Roman" panose="02020603050405020304" pitchFamily="18" charset="0"/>
            </a:rPr>
            <a:t>DPS</a:t>
          </a:r>
          <a:endParaRPr lang="en-US" b="1" dirty="0">
            <a:latin typeface="Times New Roman" panose="02020603050405020304" pitchFamily="18" charset="0"/>
            <a:cs typeface="Times New Roman" panose="02020603050405020304" pitchFamily="18" charset="0"/>
          </a:endParaRPr>
        </a:p>
      </dgm:t>
    </dgm:pt>
    <dgm:pt modelId="{C5962DCC-F2D4-450C-A418-6BF37907699D}" type="parTrans" cxnId="{7C5859FE-74D4-4D87-A985-BB4513C99555}">
      <dgm:prSet/>
      <dgm:spPr/>
      <dgm:t>
        <a:bodyPr/>
        <a:lstStyle/>
        <a:p>
          <a:endParaRPr lang="en-US"/>
        </a:p>
      </dgm:t>
    </dgm:pt>
    <dgm:pt modelId="{33F40084-3219-4E6C-A76E-9CBB700FCF37}" type="sibTrans" cxnId="{7C5859FE-74D4-4D87-A985-BB4513C99555}">
      <dgm:prSet/>
      <dgm:spPr/>
      <dgm:t>
        <a:bodyPr/>
        <a:lstStyle/>
        <a:p>
          <a:endParaRPr lang="en-US"/>
        </a:p>
      </dgm:t>
    </dgm:pt>
    <dgm:pt modelId="{1D4ED7C4-F4DB-475C-8166-1C20FF20E018}">
      <dgm:prSet phldrT="[Text]" custT="1"/>
      <dgm:spPr/>
      <dgm:t>
        <a:bodyPr/>
        <a:lstStyle/>
        <a:p>
          <a:r>
            <a:rPr lang="en-US" sz="1800" b="1" dirty="0">
              <a:latin typeface="Times New Roman" panose="02020603050405020304" pitchFamily="18" charset="0"/>
              <a:cs typeface="Times New Roman" panose="02020603050405020304" pitchFamily="18" charset="0"/>
            </a:rPr>
            <a:t>LANKSTUMAS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prisitaikymas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prie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besikei</a:t>
          </a:r>
          <a:r>
            <a:rPr lang="lt-LT" sz="1800" dirty="0">
              <a:latin typeface="Times New Roman" panose="02020603050405020304" pitchFamily="18" charset="0"/>
              <a:cs typeface="Times New Roman" panose="02020603050405020304" pitchFamily="18" charset="0"/>
            </a:rPr>
            <a:t>čiančių rinkos sąlygų</a:t>
          </a:r>
          <a:r>
            <a:rPr lang="en-US" sz="1800" dirty="0">
              <a:latin typeface="Times New Roman" panose="02020603050405020304" pitchFamily="18" charset="0"/>
              <a:cs typeface="Times New Roman" panose="02020603050405020304" pitchFamily="18" charset="0"/>
            </a:rPr>
            <a:t> </a:t>
          </a:r>
        </a:p>
      </dgm:t>
    </dgm:pt>
    <dgm:pt modelId="{61D5AACE-BA4E-40B2-BF45-1537A3B36866}" type="parTrans" cxnId="{8308B006-F8B7-44E5-9792-0A19C75D1871}">
      <dgm:prSet/>
      <dgm:spPr/>
      <dgm:t>
        <a:bodyPr/>
        <a:lstStyle/>
        <a:p>
          <a:endParaRPr lang="en-US"/>
        </a:p>
      </dgm:t>
    </dgm:pt>
    <dgm:pt modelId="{EC0C74D3-413F-45FA-A55E-F417C898944D}" type="sibTrans" cxnId="{8308B006-F8B7-44E5-9792-0A19C75D1871}">
      <dgm:prSet/>
      <dgm:spPr/>
      <dgm:t>
        <a:bodyPr/>
        <a:lstStyle/>
        <a:p>
          <a:endParaRPr lang="en-US"/>
        </a:p>
      </dgm:t>
    </dgm:pt>
    <dgm:pt modelId="{6102C402-E044-4BEB-A56E-D2D513A7FA24}">
      <dgm:prSet phldrT="[Text]" custT="1"/>
      <dgm:spPr>
        <a:solidFill>
          <a:srgbClr val="D2DDEC"/>
        </a:solidFill>
        <a:ln>
          <a:solidFill>
            <a:srgbClr val="2683C6"/>
          </a:solidFill>
        </a:ln>
      </dgm:spPr>
      <dgm:t>
        <a:bodyPr/>
        <a:lstStyle/>
        <a:p>
          <a:pPr algn="l"/>
          <a:r>
            <a:rPr lang="en-US" sz="1600" dirty="0">
              <a:latin typeface="Times New Roman" panose="02020603050405020304" pitchFamily="18" charset="0"/>
              <a:cs typeface="Times New Roman" panose="02020603050405020304" pitchFamily="18" charset="0"/>
            </a:rPr>
            <a:t>1. </a:t>
          </a:r>
          <a:r>
            <a:rPr lang="lt-LT" sz="1600" dirty="0">
              <a:latin typeface="Times New Roman" panose="02020603050405020304" pitchFamily="18" charset="0"/>
              <a:cs typeface="Times New Roman" panose="02020603050405020304" pitchFamily="18" charset="0"/>
            </a:rPr>
            <a:t>Galimybė bet kuriuo metu </a:t>
          </a:r>
          <a:r>
            <a:rPr lang="lt-LT" sz="1600" b="1" dirty="0">
              <a:latin typeface="Times New Roman" panose="02020603050405020304" pitchFamily="18" charset="0"/>
              <a:cs typeface="Times New Roman" panose="02020603050405020304" pitchFamily="18" charset="0"/>
            </a:rPr>
            <a:t>prisijungti naujiems</a:t>
          </a:r>
          <a:r>
            <a:rPr lang="lt-LT" sz="1600" dirty="0">
              <a:latin typeface="Times New Roman" panose="02020603050405020304" pitchFamily="18" charset="0"/>
              <a:cs typeface="Times New Roman" panose="02020603050405020304" pitchFamily="18" charset="0"/>
            </a:rPr>
            <a:t> tiekėjams</a:t>
          </a:r>
          <a:endParaRPr lang="en-US" sz="1600" dirty="0">
            <a:latin typeface="Times New Roman" panose="02020603050405020304" pitchFamily="18" charset="0"/>
            <a:cs typeface="Times New Roman" panose="02020603050405020304" pitchFamily="18" charset="0"/>
          </a:endParaRPr>
        </a:p>
        <a:p>
          <a:pPr algn="l"/>
          <a:r>
            <a:rPr lang="en-US" sz="1600" dirty="0">
              <a:latin typeface="Times New Roman" panose="02020603050405020304" pitchFamily="18" charset="0"/>
              <a:cs typeface="Times New Roman" panose="02020603050405020304" pitchFamily="18" charset="0"/>
            </a:rPr>
            <a:t>2. </a:t>
          </a:r>
          <a:r>
            <a:rPr lang="lt-LT" sz="1600" dirty="0">
              <a:latin typeface="Times New Roman" panose="02020603050405020304" pitchFamily="18" charset="0"/>
              <a:cs typeface="Times New Roman" panose="02020603050405020304" pitchFamily="18" charset="0"/>
            </a:rPr>
            <a:t>Galimybė tiekėjams </a:t>
          </a:r>
          <a:r>
            <a:rPr lang="lt-LT" sz="1600" b="1" dirty="0">
              <a:latin typeface="Times New Roman" panose="02020603050405020304" pitchFamily="18" charset="0"/>
              <a:cs typeface="Times New Roman" panose="02020603050405020304" pitchFamily="18" charset="0"/>
            </a:rPr>
            <a:t>lanksčiai siūlyti </a:t>
          </a:r>
          <a:r>
            <a:rPr lang="lt-LT" sz="1600" dirty="0">
              <a:latin typeface="Times New Roman" panose="02020603050405020304" pitchFamily="18" charset="0"/>
              <a:cs typeface="Times New Roman" panose="02020603050405020304" pitchFamily="18" charset="0"/>
            </a:rPr>
            <a:t>kainas</a:t>
          </a:r>
          <a:endParaRPr lang="en-US" sz="1600" dirty="0">
            <a:latin typeface="Times New Roman" panose="02020603050405020304" pitchFamily="18" charset="0"/>
            <a:cs typeface="Times New Roman" panose="02020603050405020304" pitchFamily="18" charset="0"/>
          </a:endParaRPr>
        </a:p>
        <a:p>
          <a:pPr algn="l"/>
          <a:r>
            <a:rPr lang="en-US" sz="1600" dirty="0">
              <a:latin typeface="Times New Roman" panose="02020603050405020304" pitchFamily="18" charset="0"/>
              <a:cs typeface="Times New Roman" panose="02020603050405020304" pitchFamily="18" charset="0"/>
            </a:rPr>
            <a:t>3. </a:t>
          </a:r>
          <a:r>
            <a:rPr lang="lt-LT" sz="1600" dirty="0">
              <a:latin typeface="Times New Roman" panose="02020603050405020304" pitchFamily="18" charset="0"/>
              <a:cs typeface="Times New Roman" panose="02020603050405020304" pitchFamily="18" charset="0"/>
            </a:rPr>
            <a:t>Galimybė DPS laikotarpiu </a:t>
          </a:r>
          <a:r>
            <a:rPr lang="lt-LT" sz="1600" b="1" dirty="0">
              <a:latin typeface="Times New Roman" panose="02020603050405020304" pitchFamily="18" charset="0"/>
              <a:cs typeface="Times New Roman" panose="02020603050405020304" pitchFamily="18" charset="0"/>
            </a:rPr>
            <a:t>koreguoti</a:t>
          </a:r>
          <a:r>
            <a:rPr lang="lt-LT" sz="1600" dirty="0">
              <a:latin typeface="Times New Roman" panose="02020603050405020304" pitchFamily="18" charset="0"/>
              <a:cs typeface="Times New Roman" panose="02020603050405020304" pitchFamily="18" charset="0"/>
            </a:rPr>
            <a:t> pirkimo </a:t>
          </a:r>
          <a:r>
            <a:rPr lang="lt-LT" sz="1600" b="1" dirty="0">
              <a:latin typeface="Times New Roman" panose="02020603050405020304" pitchFamily="18" charset="0"/>
              <a:cs typeface="Times New Roman" panose="02020603050405020304" pitchFamily="18" charset="0"/>
            </a:rPr>
            <a:t>dokumentus</a:t>
          </a:r>
          <a:endParaRPr lang="en-US" sz="1600" b="1" dirty="0">
            <a:latin typeface="Times New Roman" panose="02020603050405020304" pitchFamily="18" charset="0"/>
            <a:cs typeface="Times New Roman" panose="02020603050405020304" pitchFamily="18" charset="0"/>
          </a:endParaRPr>
        </a:p>
      </dgm:t>
    </dgm:pt>
    <dgm:pt modelId="{962B7A39-234B-4ED0-94D9-9617C51DE451}" type="parTrans" cxnId="{F3D2970F-663F-4D90-A07C-C8C542B58938}">
      <dgm:prSet/>
      <dgm:spPr/>
      <dgm:t>
        <a:bodyPr/>
        <a:lstStyle/>
        <a:p>
          <a:endParaRPr lang="en-US"/>
        </a:p>
      </dgm:t>
    </dgm:pt>
    <dgm:pt modelId="{6CB712E0-81D8-4DB5-85C2-1915A8AE8050}" type="sibTrans" cxnId="{F3D2970F-663F-4D90-A07C-C8C542B58938}">
      <dgm:prSet/>
      <dgm:spPr/>
      <dgm:t>
        <a:bodyPr/>
        <a:lstStyle/>
        <a:p>
          <a:endParaRPr lang="en-US"/>
        </a:p>
      </dgm:t>
    </dgm:pt>
    <dgm:pt modelId="{F526B433-12A3-46E3-A86C-297A609F1565}">
      <dgm:prSet phldrT="[Text]"/>
      <dgm:spPr/>
      <dgm:t>
        <a:bodyPr/>
        <a:lstStyle/>
        <a:p>
          <a:r>
            <a:rPr lang="lt-LT" b="1" dirty="0">
              <a:latin typeface="Times New Roman" panose="02020603050405020304" pitchFamily="18" charset="0"/>
              <a:cs typeface="Times New Roman" panose="02020603050405020304" pitchFamily="18" charset="0"/>
            </a:rPr>
            <a:t>Preliminarioji sutartis</a:t>
          </a:r>
          <a:endParaRPr lang="en-US" b="1" dirty="0">
            <a:latin typeface="Times New Roman" panose="02020603050405020304" pitchFamily="18" charset="0"/>
            <a:cs typeface="Times New Roman" panose="02020603050405020304" pitchFamily="18" charset="0"/>
          </a:endParaRPr>
        </a:p>
      </dgm:t>
    </dgm:pt>
    <dgm:pt modelId="{07B075C7-93E8-4439-A907-22C3722E8402}" type="parTrans" cxnId="{90032EBC-E73D-4F55-BF01-75E6138E1A3C}">
      <dgm:prSet/>
      <dgm:spPr/>
      <dgm:t>
        <a:bodyPr/>
        <a:lstStyle/>
        <a:p>
          <a:endParaRPr lang="en-US"/>
        </a:p>
      </dgm:t>
    </dgm:pt>
    <dgm:pt modelId="{05F9E6AC-5BE6-406E-AE53-3F1230A27BF2}" type="sibTrans" cxnId="{90032EBC-E73D-4F55-BF01-75E6138E1A3C}">
      <dgm:prSet/>
      <dgm:spPr/>
      <dgm:t>
        <a:bodyPr/>
        <a:lstStyle/>
        <a:p>
          <a:endParaRPr lang="en-US"/>
        </a:p>
      </dgm:t>
    </dgm:pt>
    <dgm:pt modelId="{E38F887C-A930-4038-807C-6F3BE5C33932}">
      <dgm:prSet phldrT="[Text]" custT="1"/>
      <dgm:spPr/>
      <dgm:t>
        <a:bodyPr/>
        <a:lstStyle/>
        <a:p>
          <a:r>
            <a:rPr lang="lt-LT" sz="1800" dirty="0">
              <a:latin typeface="Times New Roman" panose="02020603050405020304" pitchFamily="18" charset="0"/>
              <a:cs typeface="Times New Roman" panose="02020603050405020304" pitchFamily="18" charset="0"/>
            </a:rPr>
            <a:t>Prognozuojamumas, </a:t>
          </a:r>
          <a:r>
            <a:rPr lang="lt-LT" sz="1800" b="1" dirty="0">
              <a:latin typeface="Times New Roman" panose="02020603050405020304" pitchFamily="18" charset="0"/>
              <a:cs typeface="Times New Roman" panose="02020603050405020304" pitchFamily="18" charset="0"/>
            </a:rPr>
            <a:t>STABILUMAS</a:t>
          </a:r>
          <a:endParaRPr lang="en-US" sz="1800" b="1" dirty="0">
            <a:latin typeface="Times New Roman" panose="02020603050405020304" pitchFamily="18" charset="0"/>
            <a:cs typeface="Times New Roman" panose="02020603050405020304" pitchFamily="18" charset="0"/>
          </a:endParaRPr>
        </a:p>
      </dgm:t>
    </dgm:pt>
    <dgm:pt modelId="{0A7E9894-1F94-4C97-B5EE-839BF47C9770}" type="parTrans" cxnId="{93FB53C1-7588-4699-BC55-61FBF20E2694}">
      <dgm:prSet/>
      <dgm:spPr/>
      <dgm:t>
        <a:bodyPr/>
        <a:lstStyle/>
        <a:p>
          <a:endParaRPr lang="en-US"/>
        </a:p>
      </dgm:t>
    </dgm:pt>
    <dgm:pt modelId="{F46EAF38-BB41-41B9-BE59-F9DBA240A17D}" type="sibTrans" cxnId="{93FB53C1-7588-4699-BC55-61FBF20E2694}">
      <dgm:prSet/>
      <dgm:spPr/>
      <dgm:t>
        <a:bodyPr/>
        <a:lstStyle/>
        <a:p>
          <a:endParaRPr lang="en-US"/>
        </a:p>
      </dgm:t>
    </dgm:pt>
    <dgm:pt modelId="{D7ADCE68-3F6D-4234-BA92-096657B0A94F}">
      <dgm:prSet phldrT="[Text]" custT="1"/>
      <dgm:spPr/>
      <dgm:t>
        <a:bodyPr/>
        <a:lstStyle/>
        <a:p>
          <a:pPr algn="l"/>
          <a:r>
            <a:rPr lang="en-US" sz="1600" dirty="0">
              <a:latin typeface="Times New Roman" panose="02020603050405020304" pitchFamily="18" charset="0"/>
              <a:cs typeface="Times New Roman" panose="02020603050405020304" pitchFamily="18" charset="0"/>
            </a:rPr>
            <a:t>1. </a:t>
          </a:r>
          <a:r>
            <a:rPr lang="lt-LT" sz="1600" dirty="0">
              <a:latin typeface="Times New Roman" panose="02020603050405020304" pitchFamily="18" charset="0"/>
              <a:cs typeface="Times New Roman" panose="02020603050405020304" pitchFamily="18" charset="0"/>
            </a:rPr>
            <a:t>Galimybė </a:t>
          </a:r>
          <a:r>
            <a:rPr lang="lt-LT" sz="1600" b="1" dirty="0">
              <a:latin typeface="Times New Roman" panose="02020603050405020304" pitchFamily="18" charset="0"/>
              <a:cs typeface="Times New Roman" panose="02020603050405020304" pitchFamily="18" charset="0"/>
            </a:rPr>
            <a:t>fiksuoti</a:t>
          </a:r>
          <a:r>
            <a:rPr lang="lt-LT" sz="1600" dirty="0">
              <a:latin typeface="Times New Roman" panose="02020603050405020304" pitchFamily="18" charset="0"/>
              <a:cs typeface="Times New Roman" panose="02020603050405020304" pitchFamily="18" charset="0"/>
            </a:rPr>
            <a:t> maksimalias pasiūlymo </a:t>
          </a:r>
          <a:r>
            <a:rPr lang="lt-LT" sz="1600" b="1" dirty="0">
              <a:latin typeface="Times New Roman" panose="02020603050405020304" pitchFamily="18" charset="0"/>
              <a:cs typeface="Times New Roman" panose="02020603050405020304" pitchFamily="18" charset="0"/>
            </a:rPr>
            <a:t>kainas</a:t>
          </a:r>
          <a:endParaRPr lang="en-US" sz="1600" b="1" dirty="0">
            <a:latin typeface="Times New Roman" panose="02020603050405020304" pitchFamily="18" charset="0"/>
            <a:cs typeface="Times New Roman" panose="02020603050405020304" pitchFamily="18" charset="0"/>
          </a:endParaRPr>
        </a:p>
        <a:p>
          <a:pPr algn="l"/>
          <a:r>
            <a:rPr lang="en-US" sz="1600" dirty="0">
              <a:latin typeface="Times New Roman" panose="02020603050405020304" pitchFamily="18" charset="0"/>
              <a:cs typeface="Times New Roman" panose="02020603050405020304" pitchFamily="18" charset="0"/>
            </a:rPr>
            <a:t>2. </a:t>
          </a:r>
          <a:r>
            <a:rPr lang="lt-LT" sz="1600" dirty="0">
              <a:latin typeface="Times New Roman" panose="02020603050405020304" pitchFamily="18" charset="0"/>
              <a:cs typeface="Times New Roman" panose="02020603050405020304" pitchFamily="18" charset="0"/>
            </a:rPr>
            <a:t>Galimybė numatyti </a:t>
          </a:r>
          <a:r>
            <a:rPr lang="lt-LT" sz="1600" b="1" dirty="0">
              <a:latin typeface="Times New Roman" panose="02020603050405020304" pitchFamily="18" charset="0"/>
              <a:cs typeface="Times New Roman" panose="02020603050405020304" pitchFamily="18" charset="0"/>
            </a:rPr>
            <a:t>privalomą</a:t>
          </a:r>
          <a:r>
            <a:rPr lang="lt-LT" sz="1600" dirty="0">
              <a:latin typeface="Times New Roman" panose="02020603050405020304" pitchFamily="18" charset="0"/>
              <a:cs typeface="Times New Roman" panose="02020603050405020304" pitchFamily="18" charset="0"/>
            </a:rPr>
            <a:t> tiekėjų </a:t>
          </a:r>
          <a:r>
            <a:rPr lang="lt-LT" sz="1600" b="1" dirty="0">
              <a:latin typeface="Times New Roman" panose="02020603050405020304" pitchFamily="18" charset="0"/>
              <a:cs typeface="Times New Roman" panose="02020603050405020304" pitchFamily="18" charset="0"/>
            </a:rPr>
            <a:t>dalyvavimą</a:t>
          </a:r>
          <a:r>
            <a:rPr lang="lt-LT" sz="1600" dirty="0">
              <a:latin typeface="Times New Roman" panose="02020603050405020304" pitchFamily="18" charset="0"/>
              <a:cs typeface="Times New Roman" panose="02020603050405020304" pitchFamily="18" charset="0"/>
            </a:rPr>
            <a:t> atnaujintame varžymęsi</a:t>
          </a:r>
          <a:endParaRPr lang="en-US" sz="1600" dirty="0">
            <a:latin typeface="Times New Roman" panose="02020603050405020304" pitchFamily="18" charset="0"/>
            <a:cs typeface="Times New Roman" panose="02020603050405020304" pitchFamily="18" charset="0"/>
          </a:endParaRPr>
        </a:p>
        <a:p>
          <a:pPr algn="l"/>
          <a:r>
            <a:rPr lang="en-US" sz="1600" dirty="0">
              <a:latin typeface="Times New Roman" panose="02020603050405020304" pitchFamily="18" charset="0"/>
              <a:cs typeface="Times New Roman" panose="02020603050405020304" pitchFamily="18" charset="0"/>
            </a:rPr>
            <a:t>3. </a:t>
          </a:r>
          <a:r>
            <a:rPr lang="lt-LT" sz="1600" dirty="0">
              <a:latin typeface="Times New Roman" panose="02020603050405020304" pitchFamily="18" charset="0"/>
              <a:cs typeface="Times New Roman" panose="02020603050405020304" pitchFamily="18" charset="0"/>
            </a:rPr>
            <a:t>Galimybė preliminariojoje sutartyje </a:t>
          </a:r>
          <a:r>
            <a:rPr lang="lt-LT" sz="1600" b="1" dirty="0">
              <a:latin typeface="Times New Roman" panose="02020603050405020304" pitchFamily="18" charset="0"/>
              <a:cs typeface="Times New Roman" panose="02020603050405020304" pitchFamily="18" charset="0"/>
            </a:rPr>
            <a:t>reglamentuoti</a:t>
          </a:r>
          <a:r>
            <a:rPr lang="lt-LT" sz="1600" dirty="0">
              <a:latin typeface="Times New Roman" panose="02020603050405020304" pitchFamily="18" charset="0"/>
              <a:cs typeface="Times New Roman" panose="02020603050405020304" pitchFamily="18" charset="0"/>
            </a:rPr>
            <a:t> kitus tiekėjo ir PO </a:t>
          </a:r>
          <a:r>
            <a:rPr lang="lt-LT" sz="1600" b="1" dirty="0">
              <a:latin typeface="Times New Roman" panose="02020603050405020304" pitchFamily="18" charset="0"/>
              <a:cs typeface="Times New Roman" panose="02020603050405020304" pitchFamily="18" charset="0"/>
            </a:rPr>
            <a:t>santykius</a:t>
          </a:r>
          <a:endParaRPr lang="en-US" sz="1600" b="1" dirty="0">
            <a:latin typeface="Times New Roman" panose="02020603050405020304" pitchFamily="18" charset="0"/>
            <a:cs typeface="Times New Roman" panose="02020603050405020304" pitchFamily="18" charset="0"/>
          </a:endParaRPr>
        </a:p>
      </dgm:t>
    </dgm:pt>
    <dgm:pt modelId="{231304BE-1A0C-4F0B-B435-157A6C482AC4}" type="parTrans" cxnId="{EF52E4F9-9BB5-494B-8889-5BE543F7AE35}">
      <dgm:prSet/>
      <dgm:spPr/>
      <dgm:t>
        <a:bodyPr/>
        <a:lstStyle/>
        <a:p>
          <a:endParaRPr lang="en-US"/>
        </a:p>
      </dgm:t>
    </dgm:pt>
    <dgm:pt modelId="{7DD5B838-B360-48DA-9943-C5541E3889F8}" type="sibTrans" cxnId="{EF52E4F9-9BB5-494B-8889-5BE543F7AE35}">
      <dgm:prSet/>
      <dgm:spPr/>
      <dgm:t>
        <a:bodyPr/>
        <a:lstStyle/>
        <a:p>
          <a:endParaRPr lang="en-US"/>
        </a:p>
      </dgm:t>
    </dgm:pt>
    <dgm:pt modelId="{6164F34C-9EC2-48EC-A0B9-A9410F997CD2}" type="pres">
      <dgm:prSet presAssocID="{26250B5A-21BF-4B56-A5EF-8D623F37A553}" presName="diagram" presStyleCnt="0">
        <dgm:presLayoutVars>
          <dgm:chPref val="1"/>
          <dgm:dir/>
          <dgm:animOne val="branch"/>
          <dgm:animLvl val="lvl"/>
          <dgm:resizeHandles/>
        </dgm:presLayoutVars>
      </dgm:prSet>
      <dgm:spPr/>
    </dgm:pt>
    <dgm:pt modelId="{959CA82B-AB33-433B-83C7-E7634D2EF781}" type="pres">
      <dgm:prSet presAssocID="{02A501BC-8783-4915-82FD-CF2C81957CB6}" presName="root" presStyleCnt="0"/>
      <dgm:spPr/>
    </dgm:pt>
    <dgm:pt modelId="{A5614362-B42C-494E-B2C6-B4F33E6490B6}" type="pres">
      <dgm:prSet presAssocID="{02A501BC-8783-4915-82FD-CF2C81957CB6}" presName="rootComposite" presStyleCnt="0"/>
      <dgm:spPr/>
    </dgm:pt>
    <dgm:pt modelId="{E1D72B96-401F-4B47-9916-1C6EDA4BA4D3}" type="pres">
      <dgm:prSet presAssocID="{02A501BC-8783-4915-82FD-CF2C81957CB6}" presName="rootText" presStyleLbl="node1" presStyleIdx="0" presStyleCnt="2" custScaleX="171921" custScaleY="59608"/>
      <dgm:spPr/>
    </dgm:pt>
    <dgm:pt modelId="{0C650F59-C174-4C9B-B4DB-278A63C5782D}" type="pres">
      <dgm:prSet presAssocID="{02A501BC-8783-4915-82FD-CF2C81957CB6}" presName="rootConnector" presStyleLbl="node1" presStyleIdx="0" presStyleCnt="2"/>
      <dgm:spPr/>
    </dgm:pt>
    <dgm:pt modelId="{9820ADAF-9C5F-418E-AF8A-00F4FA923C9F}" type="pres">
      <dgm:prSet presAssocID="{02A501BC-8783-4915-82FD-CF2C81957CB6}" presName="childShape" presStyleCnt="0"/>
      <dgm:spPr/>
    </dgm:pt>
    <dgm:pt modelId="{72474937-7448-4553-AE60-30E6547B02C7}" type="pres">
      <dgm:prSet presAssocID="{61D5AACE-BA4E-40B2-BF45-1537A3B36866}" presName="Name13" presStyleLbl="parChTrans1D2" presStyleIdx="0" presStyleCnt="4"/>
      <dgm:spPr/>
    </dgm:pt>
    <dgm:pt modelId="{FCE59341-7F40-407E-9149-00F393B9C44C}" type="pres">
      <dgm:prSet presAssocID="{1D4ED7C4-F4DB-475C-8166-1C20FF20E018}" presName="childText" presStyleLbl="bgAcc1" presStyleIdx="0" presStyleCnt="4" custScaleX="171921" custScaleY="46511">
        <dgm:presLayoutVars>
          <dgm:bulletEnabled val="1"/>
        </dgm:presLayoutVars>
      </dgm:prSet>
      <dgm:spPr/>
    </dgm:pt>
    <dgm:pt modelId="{F7328D11-DAD3-40C4-A00F-1B8E39CC9D39}" type="pres">
      <dgm:prSet presAssocID="{962B7A39-234B-4ED0-94D9-9617C51DE451}" presName="Name13" presStyleLbl="parChTrans1D2" presStyleIdx="1" presStyleCnt="4"/>
      <dgm:spPr/>
    </dgm:pt>
    <dgm:pt modelId="{6B1ADFC8-0ACB-4711-975D-E1C146D37C91}" type="pres">
      <dgm:prSet presAssocID="{6102C402-E044-4BEB-A56E-D2D513A7FA24}" presName="childText" presStyleLbl="bgAcc1" presStyleIdx="1" presStyleCnt="4" custScaleX="171921" custScaleY="138188">
        <dgm:presLayoutVars>
          <dgm:bulletEnabled val="1"/>
        </dgm:presLayoutVars>
      </dgm:prSet>
      <dgm:spPr/>
    </dgm:pt>
    <dgm:pt modelId="{C0E2A71C-B234-4E4A-8730-FBDA6D2D6191}" type="pres">
      <dgm:prSet presAssocID="{F526B433-12A3-46E3-A86C-297A609F1565}" presName="root" presStyleCnt="0"/>
      <dgm:spPr/>
    </dgm:pt>
    <dgm:pt modelId="{06887251-FD57-49E8-8CCD-F3CE50D5133F}" type="pres">
      <dgm:prSet presAssocID="{F526B433-12A3-46E3-A86C-297A609F1565}" presName="rootComposite" presStyleCnt="0"/>
      <dgm:spPr/>
    </dgm:pt>
    <dgm:pt modelId="{8AA058FE-DAB9-4BF6-A790-FCBB527514E8}" type="pres">
      <dgm:prSet presAssocID="{F526B433-12A3-46E3-A86C-297A609F1565}" presName="rootText" presStyleLbl="node1" presStyleIdx="1" presStyleCnt="2" custScaleX="171921" custScaleY="59608"/>
      <dgm:spPr/>
    </dgm:pt>
    <dgm:pt modelId="{6210552E-81CC-46EF-9544-9F9621427734}" type="pres">
      <dgm:prSet presAssocID="{F526B433-12A3-46E3-A86C-297A609F1565}" presName="rootConnector" presStyleLbl="node1" presStyleIdx="1" presStyleCnt="2"/>
      <dgm:spPr/>
    </dgm:pt>
    <dgm:pt modelId="{E29DF134-6A5C-45D0-9276-575D18661C7F}" type="pres">
      <dgm:prSet presAssocID="{F526B433-12A3-46E3-A86C-297A609F1565}" presName="childShape" presStyleCnt="0"/>
      <dgm:spPr/>
    </dgm:pt>
    <dgm:pt modelId="{920FB534-1421-4F22-98B8-56CB412E488E}" type="pres">
      <dgm:prSet presAssocID="{0A7E9894-1F94-4C97-B5EE-839BF47C9770}" presName="Name13" presStyleLbl="parChTrans1D2" presStyleIdx="2" presStyleCnt="4"/>
      <dgm:spPr/>
    </dgm:pt>
    <dgm:pt modelId="{FCB8D76C-C5D0-4B7C-8FD4-852FC321C722}" type="pres">
      <dgm:prSet presAssocID="{E38F887C-A930-4038-807C-6F3BE5C33932}" presName="childText" presStyleLbl="bgAcc1" presStyleIdx="2" presStyleCnt="4" custScaleX="171921" custScaleY="46511">
        <dgm:presLayoutVars>
          <dgm:bulletEnabled val="1"/>
        </dgm:presLayoutVars>
      </dgm:prSet>
      <dgm:spPr/>
    </dgm:pt>
    <dgm:pt modelId="{35B18581-E071-4D49-B1F4-B52D7AB0A7FB}" type="pres">
      <dgm:prSet presAssocID="{231304BE-1A0C-4F0B-B435-157A6C482AC4}" presName="Name13" presStyleLbl="parChTrans1D2" presStyleIdx="3" presStyleCnt="4"/>
      <dgm:spPr/>
    </dgm:pt>
    <dgm:pt modelId="{B464B2AB-A2E5-4F09-B5EC-4218DDD7FC52}" type="pres">
      <dgm:prSet presAssocID="{D7ADCE68-3F6D-4234-BA92-096657B0A94F}" presName="childText" presStyleLbl="bgAcc1" presStyleIdx="3" presStyleCnt="4" custScaleX="171921" custScaleY="138188">
        <dgm:presLayoutVars>
          <dgm:bulletEnabled val="1"/>
        </dgm:presLayoutVars>
      </dgm:prSet>
      <dgm:spPr/>
    </dgm:pt>
  </dgm:ptLst>
  <dgm:cxnLst>
    <dgm:cxn modelId="{7D0D9F01-270F-4BF3-8CEB-8BB3A97D13C5}" type="presOf" srcId="{0A7E9894-1F94-4C97-B5EE-839BF47C9770}" destId="{920FB534-1421-4F22-98B8-56CB412E488E}" srcOrd="0" destOrd="0" presId="urn:microsoft.com/office/officeart/2005/8/layout/hierarchy3"/>
    <dgm:cxn modelId="{8308B006-F8B7-44E5-9792-0A19C75D1871}" srcId="{02A501BC-8783-4915-82FD-CF2C81957CB6}" destId="{1D4ED7C4-F4DB-475C-8166-1C20FF20E018}" srcOrd="0" destOrd="0" parTransId="{61D5AACE-BA4E-40B2-BF45-1537A3B36866}" sibTransId="{EC0C74D3-413F-45FA-A55E-F417C898944D}"/>
    <dgm:cxn modelId="{F3D2970F-663F-4D90-A07C-C8C542B58938}" srcId="{02A501BC-8783-4915-82FD-CF2C81957CB6}" destId="{6102C402-E044-4BEB-A56E-D2D513A7FA24}" srcOrd="1" destOrd="0" parTransId="{962B7A39-234B-4ED0-94D9-9617C51DE451}" sibTransId="{6CB712E0-81D8-4DB5-85C2-1915A8AE8050}"/>
    <dgm:cxn modelId="{1D7E3E17-87A7-4683-B038-7FC56BF1B59D}" type="presOf" srcId="{F526B433-12A3-46E3-A86C-297A609F1565}" destId="{6210552E-81CC-46EF-9544-9F9621427734}" srcOrd="1" destOrd="0" presId="urn:microsoft.com/office/officeart/2005/8/layout/hierarchy3"/>
    <dgm:cxn modelId="{10000C18-7171-4C67-AFE6-11207A59C6B2}" type="presOf" srcId="{6102C402-E044-4BEB-A56E-D2D513A7FA24}" destId="{6B1ADFC8-0ACB-4711-975D-E1C146D37C91}" srcOrd="0" destOrd="0" presId="urn:microsoft.com/office/officeart/2005/8/layout/hierarchy3"/>
    <dgm:cxn modelId="{56B05E6E-677C-4272-B22B-22D5F49312F0}" type="presOf" srcId="{1D4ED7C4-F4DB-475C-8166-1C20FF20E018}" destId="{FCE59341-7F40-407E-9149-00F393B9C44C}" srcOrd="0" destOrd="0" presId="urn:microsoft.com/office/officeart/2005/8/layout/hierarchy3"/>
    <dgm:cxn modelId="{733BE651-F2C1-4B5A-A43D-C3147953B932}" type="presOf" srcId="{231304BE-1A0C-4F0B-B435-157A6C482AC4}" destId="{35B18581-E071-4D49-B1F4-B52D7AB0A7FB}" srcOrd="0" destOrd="0" presId="urn:microsoft.com/office/officeart/2005/8/layout/hierarchy3"/>
    <dgm:cxn modelId="{7187AE8A-800B-490F-8F44-4E33EAD05EAE}" type="presOf" srcId="{26250B5A-21BF-4B56-A5EF-8D623F37A553}" destId="{6164F34C-9EC2-48EC-A0B9-A9410F997CD2}" srcOrd="0" destOrd="0" presId="urn:microsoft.com/office/officeart/2005/8/layout/hierarchy3"/>
    <dgm:cxn modelId="{AE72EA8B-6DE4-46A1-81B2-11BE12CFCF8D}" type="presOf" srcId="{962B7A39-234B-4ED0-94D9-9617C51DE451}" destId="{F7328D11-DAD3-40C4-A00F-1B8E39CC9D39}" srcOrd="0" destOrd="0" presId="urn:microsoft.com/office/officeart/2005/8/layout/hierarchy3"/>
    <dgm:cxn modelId="{4D63A692-9C7C-444D-B19A-37EB4DBDFC49}" type="presOf" srcId="{02A501BC-8783-4915-82FD-CF2C81957CB6}" destId="{E1D72B96-401F-4B47-9916-1C6EDA4BA4D3}" srcOrd="0" destOrd="0" presId="urn:microsoft.com/office/officeart/2005/8/layout/hierarchy3"/>
    <dgm:cxn modelId="{90032EBC-E73D-4F55-BF01-75E6138E1A3C}" srcId="{26250B5A-21BF-4B56-A5EF-8D623F37A553}" destId="{F526B433-12A3-46E3-A86C-297A609F1565}" srcOrd="1" destOrd="0" parTransId="{07B075C7-93E8-4439-A907-22C3722E8402}" sibTransId="{05F9E6AC-5BE6-406E-AE53-3F1230A27BF2}"/>
    <dgm:cxn modelId="{93FB53C1-7588-4699-BC55-61FBF20E2694}" srcId="{F526B433-12A3-46E3-A86C-297A609F1565}" destId="{E38F887C-A930-4038-807C-6F3BE5C33932}" srcOrd="0" destOrd="0" parTransId="{0A7E9894-1F94-4C97-B5EE-839BF47C9770}" sibTransId="{F46EAF38-BB41-41B9-BE59-F9DBA240A17D}"/>
    <dgm:cxn modelId="{0C7102D3-4CA8-47E4-B5EE-18A5073825B2}" type="presOf" srcId="{F526B433-12A3-46E3-A86C-297A609F1565}" destId="{8AA058FE-DAB9-4BF6-A790-FCBB527514E8}" srcOrd="0" destOrd="0" presId="urn:microsoft.com/office/officeart/2005/8/layout/hierarchy3"/>
    <dgm:cxn modelId="{D3553EDB-B8E2-4352-B2CE-DC54E5E8AD8E}" type="presOf" srcId="{61D5AACE-BA4E-40B2-BF45-1537A3B36866}" destId="{72474937-7448-4553-AE60-30E6547B02C7}" srcOrd="0" destOrd="0" presId="urn:microsoft.com/office/officeart/2005/8/layout/hierarchy3"/>
    <dgm:cxn modelId="{F23B9BF2-E191-4232-A163-CA7AFC9A3BB7}" type="presOf" srcId="{02A501BC-8783-4915-82FD-CF2C81957CB6}" destId="{0C650F59-C174-4C9B-B4DB-278A63C5782D}" srcOrd="1" destOrd="0" presId="urn:microsoft.com/office/officeart/2005/8/layout/hierarchy3"/>
    <dgm:cxn modelId="{EF52E4F9-9BB5-494B-8889-5BE543F7AE35}" srcId="{F526B433-12A3-46E3-A86C-297A609F1565}" destId="{D7ADCE68-3F6D-4234-BA92-096657B0A94F}" srcOrd="1" destOrd="0" parTransId="{231304BE-1A0C-4F0B-B435-157A6C482AC4}" sibTransId="{7DD5B838-B360-48DA-9943-C5541E3889F8}"/>
    <dgm:cxn modelId="{29767FFA-9775-47D4-94E4-C0E7C0E6E696}" type="presOf" srcId="{D7ADCE68-3F6D-4234-BA92-096657B0A94F}" destId="{B464B2AB-A2E5-4F09-B5EC-4218DDD7FC52}" srcOrd="0" destOrd="0" presId="urn:microsoft.com/office/officeart/2005/8/layout/hierarchy3"/>
    <dgm:cxn modelId="{A05D21FC-7C3C-4C83-94AF-309E4A0C6854}" type="presOf" srcId="{E38F887C-A930-4038-807C-6F3BE5C33932}" destId="{FCB8D76C-C5D0-4B7C-8FD4-852FC321C722}" srcOrd="0" destOrd="0" presId="urn:microsoft.com/office/officeart/2005/8/layout/hierarchy3"/>
    <dgm:cxn modelId="{7C5859FE-74D4-4D87-A985-BB4513C99555}" srcId="{26250B5A-21BF-4B56-A5EF-8D623F37A553}" destId="{02A501BC-8783-4915-82FD-CF2C81957CB6}" srcOrd="0" destOrd="0" parTransId="{C5962DCC-F2D4-450C-A418-6BF37907699D}" sibTransId="{33F40084-3219-4E6C-A76E-9CBB700FCF37}"/>
    <dgm:cxn modelId="{6DFC5E77-DC66-4854-9645-424EB6E3C23C}" type="presParOf" srcId="{6164F34C-9EC2-48EC-A0B9-A9410F997CD2}" destId="{959CA82B-AB33-433B-83C7-E7634D2EF781}" srcOrd="0" destOrd="0" presId="urn:microsoft.com/office/officeart/2005/8/layout/hierarchy3"/>
    <dgm:cxn modelId="{F4144F74-791E-4B77-B4E0-851FD43A978B}" type="presParOf" srcId="{959CA82B-AB33-433B-83C7-E7634D2EF781}" destId="{A5614362-B42C-494E-B2C6-B4F33E6490B6}" srcOrd="0" destOrd="0" presId="urn:microsoft.com/office/officeart/2005/8/layout/hierarchy3"/>
    <dgm:cxn modelId="{2D539575-3BCE-4127-8056-ADDC11CED823}" type="presParOf" srcId="{A5614362-B42C-494E-B2C6-B4F33E6490B6}" destId="{E1D72B96-401F-4B47-9916-1C6EDA4BA4D3}" srcOrd="0" destOrd="0" presId="urn:microsoft.com/office/officeart/2005/8/layout/hierarchy3"/>
    <dgm:cxn modelId="{C95243F4-F490-4F9F-A32C-90F99937FE2A}" type="presParOf" srcId="{A5614362-B42C-494E-B2C6-B4F33E6490B6}" destId="{0C650F59-C174-4C9B-B4DB-278A63C5782D}" srcOrd="1" destOrd="0" presId="urn:microsoft.com/office/officeart/2005/8/layout/hierarchy3"/>
    <dgm:cxn modelId="{D4D34DFA-7D5E-4730-A34D-4A8FF502710F}" type="presParOf" srcId="{959CA82B-AB33-433B-83C7-E7634D2EF781}" destId="{9820ADAF-9C5F-418E-AF8A-00F4FA923C9F}" srcOrd="1" destOrd="0" presId="urn:microsoft.com/office/officeart/2005/8/layout/hierarchy3"/>
    <dgm:cxn modelId="{7FED8581-E8A8-4CCA-AF87-14265488618A}" type="presParOf" srcId="{9820ADAF-9C5F-418E-AF8A-00F4FA923C9F}" destId="{72474937-7448-4553-AE60-30E6547B02C7}" srcOrd="0" destOrd="0" presId="urn:microsoft.com/office/officeart/2005/8/layout/hierarchy3"/>
    <dgm:cxn modelId="{BEF78520-DDD3-4696-A155-D60E8E65F8D2}" type="presParOf" srcId="{9820ADAF-9C5F-418E-AF8A-00F4FA923C9F}" destId="{FCE59341-7F40-407E-9149-00F393B9C44C}" srcOrd="1" destOrd="0" presId="urn:microsoft.com/office/officeart/2005/8/layout/hierarchy3"/>
    <dgm:cxn modelId="{0D33F396-865D-47B7-B370-D8B3DF95D000}" type="presParOf" srcId="{9820ADAF-9C5F-418E-AF8A-00F4FA923C9F}" destId="{F7328D11-DAD3-40C4-A00F-1B8E39CC9D39}" srcOrd="2" destOrd="0" presId="urn:microsoft.com/office/officeart/2005/8/layout/hierarchy3"/>
    <dgm:cxn modelId="{E27D1F35-9B37-4F3F-B91B-2867E5EA83B1}" type="presParOf" srcId="{9820ADAF-9C5F-418E-AF8A-00F4FA923C9F}" destId="{6B1ADFC8-0ACB-4711-975D-E1C146D37C91}" srcOrd="3" destOrd="0" presId="urn:microsoft.com/office/officeart/2005/8/layout/hierarchy3"/>
    <dgm:cxn modelId="{FA43974C-A83B-4F67-919C-D8A2B8712893}" type="presParOf" srcId="{6164F34C-9EC2-48EC-A0B9-A9410F997CD2}" destId="{C0E2A71C-B234-4E4A-8730-FBDA6D2D6191}" srcOrd="1" destOrd="0" presId="urn:microsoft.com/office/officeart/2005/8/layout/hierarchy3"/>
    <dgm:cxn modelId="{E37DF51A-66D6-4C1E-8F48-F8CA5AD65EAC}" type="presParOf" srcId="{C0E2A71C-B234-4E4A-8730-FBDA6D2D6191}" destId="{06887251-FD57-49E8-8CCD-F3CE50D5133F}" srcOrd="0" destOrd="0" presId="urn:microsoft.com/office/officeart/2005/8/layout/hierarchy3"/>
    <dgm:cxn modelId="{EC7EB200-45DE-4BFC-8C6C-0412F51BE722}" type="presParOf" srcId="{06887251-FD57-49E8-8CCD-F3CE50D5133F}" destId="{8AA058FE-DAB9-4BF6-A790-FCBB527514E8}" srcOrd="0" destOrd="0" presId="urn:microsoft.com/office/officeart/2005/8/layout/hierarchy3"/>
    <dgm:cxn modelId="{6F510CF0-6856-4A1B-A293-C7CB5F3D597D}" type="presParOf" srcId="{06887251-FD57-49E8-8CCD-F3CE50D5133F}" destId="{6210552E-81CC-46EF-9544-9F9621427734}" srcOrd="1" destOrd="0" presId="urn:microsoft.com/office/officeart/2005/8/layout/hierarchy3"/>
    <dgm:cxn modelId="{1B9E4668-0401-4CDF-9FF9-3D31322CC342}" type="presParOf" srcId="{C0E2A71C-B234-4E4A-8730-FBDA6D2D6191}" destId="{E29DF134-6A5C-45D0-9276-575D18661C7F}" srcOrd="1" destOrd="0" presId="urn:microsoft.com/office/officeart/2005/8/layout/hierarchy3"/>
    <dgm:cxn modelId="{DFC6C341-3B2B-428C-9FB9-7D4EDD5F9188}" type="presParOf" srcId="{E29DF134-6A5C-45D0-9276-575D18661C7F}" destId="{920FB534-1421-4F22-98B8-56CB412E488E}" srcOrd="0" destOrd="0" presId="urn:microsoft.com/office/officeart/2005/8/layout/hierarchy3"/>
    <dgm:cxn modelId="{40EAF75D-8DEC-45C8-8ED5-755B4C5476D6}" type="presParOf" srcId="{E29DF134-6A5C-45D0-9276-575D18661C7F}" destId="{FCB8D76C-C5D0-4B7C-8FD4-852FC321C722}" srcOrd="1" destOrd="0" presId="urn:microsoft.com/office/officeart/2005/8/layout/hierarchy3"/>
    <dgm:cxn modelId="{927A58A6-C5A2-4347-8A56-3DD5602F71E7}" type="presParOf" srcId="{E29DF134-6A5C-45D0-9276-575D18661C7F}" destId="{35B18581-E071-4D49-B1F4-B52D7AB0A7FB}" srcOrd="2" destOrd="0" presId="urn:microsoft.com/office/officeart/2005/8/layout/hierarchy3"/>
    <dgm:cxn modelId="{583C72FB-53B0-4A6B-90FB-F2DCEDF254F9}" type="presParOf" srcId="{E29DF134-6A5C-45D0-9276-575D18661C7F}" destId="{B464B2AB-A2E5-4F09-B5EC-4218DDD7FC52}"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FE06F7-B38C-4851-A595-FCE06804D9C0}"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lt-LT"/>
        </a:p>
      </dgm:t>
    </dgm:pt>
    <dgm:pt modelId="{9EB283E4-412B-4BAC-A026-8C24DFFE91DA}">
      <dgm:prSet phldrT="[Tekstas]" custT="1"/>
      <dgm:spPr>
        <a:solidFill>
          <a:srgbClr val="D2DDEC"/>
        </a:solidFill>
        <a:ln>
          <a:solidFill>
            <a:srgbClr val="2683C6"/>
          </a:solidFill>
        </a:ln>
      </dgm:spPr>
      <dgm:t>
        <a:bodyPr/>
        <a:lstStyle/>
        <a:p>
          <a:pPr algn="ctr"/>
          <a:r>
            <a:rPr lang="lt-LT" sz="2400" dirty="0">
              <a:solidFill>
                <a:schemeClr val="tx1"/>
              </a:solidFill>
              <a:latin typeface="Times New Roman" panose="02020603050405020304" pitchFamily="18" charset="0"/>
              <a:cs typeface="Times New Roman" panose="02020603050405020304" pitchFamily="18" charset="0"/>
            </a:rPr>
            <a:t>1. </a:t>
          </a:r>
          <a:r>
            <a:rPr lang="en-US" sz="2400" dirty="0" err="1">
              <a:solidFill>
                <a:schemeClr val="tx1"/>
              </a:solidFill>
              <a:latin typeface="Times New Roman" panose="02020603050405020304" pitchFamily="18" charset="0"/>
              <a:cs typeface="Times New Roman" panose="02020603050405020304" pitchFamily="18" charset="0"/>
            </a:rPr>
            <a:t>Organizatorius</a:t>
          </a:r>
          <a:r>
            <a:rPr lang="lt-LT"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kreipiasi</a:t>
          </a:r>
          <a:r>
            <a:rPr lang="lt-LT" sz="2400" dirty="0">
              <a:solidFill>
                <a:schemeClr val="tx1"/>
              </a:solidFill>
              <a:latin typeface="Times New Roman" panose="02020603050405020304" pitchFamily="18" charset="0"/>
              <a:cs typeface="Times New Roman" panose="02020603050405020304" pitchFamily="18" charset="0"/>
            </a:rPr>
            <a:t> į</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kitas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įstaigas</a:t>
          </a:r>
          <a:r>
            <a:rPr lang="en-US" sz="2400" dirty="0">
              <a:solidFill>
                <a:schemeClr val="tx1"/>
              </a:solidFill>
              <a:latin typeface="Times New Roman" panose="02020603050405020304" pitchFamily="18" charset="0"/>
              <a:cs typeface="Times New Roman" panose="02020603050405020304" pitchFamily="18" charset="0"/>
            </a:rPr>
            <a:t> (</a:t>
          </a:r>
          <a:r>
            <a:rPr lang="lt-LT" sz="2400" dirty="0">
              <a:solidFill>
                <a:schemeClr val="tx1"/>
              </a:solidFill>
              <a:latin typeface="Times New Roman" panose="02020603050405020304" pitchFamily="18" charset="0"/>
              <a:cs typeface="Times New Roman" panose="02020603050405020304" pitchFamily="18" charset="0"/>
            </a:rPr>
            <a:t>PO)</a:t>
          </a:r>
          <a:endParaRPr lang="en-US" sz="2400" dirty="0">
            <a:solidFill>
              <a:schemeClr val="tx1"/>
            </a:solidFill>
            <a:latin typeface="Times New Roman" panose="02020603050405020304" pitchFamily="18" charset="0"/>
            <a:cs typeface="Times New Roman" panose="02020603050405020304" pitchFamily="18" charset="0"/>
          </a:endParaRPr>
        </a:p>
      </dgm:t>
    </dgm:pt>
    <dgm:pt modelId="{90AC7709-D3A4-43C4-97D9-8D021DEE48E9}" type="parTrans" cxnId="{84189EF3-82A6-4E99-9504-E0C2C644B03D}">
      <dgm:prSet/>
      <dgm:spPr/>
      <dgm:t>
        <a:bodyPr/>
        <a:lstStyle/>
        <a:p>
          <a:endParaRPr lang="lt-LT" sz="2400">
            <a:latin typeface="Times New Roman" panose="02020603050405020304" pitchFamily="18" charset="0"/>
            <a:cs typeface="Times New Roman" panose="02020603050405020304" pitchFamily="18" charset="0"/>
          </a:endParaRPr>
        </a:p>
      </dgm:t>
    </dgm:pt>
    <dgm:pt modelId="{150A898C-F7EF-4320-B56F-213304950F9E}" type="sibTrans" cxnId="{84189EF3-82A6-4E99-9504-E0C2C644B03D}">
      <dgm:prSet custT="1"/>
      <dgm:spPr/>
      <dgm:t>
        <a:bodyPr/>
        <a:lstStyle/>
        <a:p>
          <a:pPr algn="ctr"/>
          <a:endParaRPr lang="lt-LT" sz="1800">
            <a:latin typeface="Times New Roman" panose="02020603050405020304" pitchFamily="18" charset="0"/>
            <a:cs typeface="Times New Roman" panose="02020603050405020304" pitchFamily="18" charset="0"/>
          </a:endParaRPr>
        </a:p>
      </dgm:t>
    </dgm:pt>
    <dgm:pt modelId="{6F88E43F-AD7F-42DF-824C-B14DCEF9BF91}">
      <dgm:prSet phldrT="[Tekstas]" custT="1"/>
      <dgm:spPr>
        <a:solidFill>
          <a:srgbClr val="D2DDEC"/>
        </a:solidFill>
        <a:ln>
          <a:solidFill>
            <a:srgbClr val="2683C6"/>
          </a:solidFill>
        </a:ln>
      </dgm:spPr>
      <dgm:t>
        <a:bodyPr/>
        <a:lstStyle/>
        <a:p>
          <a:pPr algn="ctr"/>
          <a:r>
            <a:rPr lang="lt-LT" sz="2400" dirty="0">
              <a:solidFill>
                <a:schemeClr val="tx1"/>
              </a:solidFill>
              <a:latin typeface="Times New Roman" panose="02020603050405020304" pitchFamily="18" charset="0"/>
              <a:cs typeface="Times New Roman" panose="02020603050405020304" pitchFamily="18" charset="0"/>
            </a:rPr>
            <a:t>2</a:t>
          </a:r>
          <a:r>
            <a:rPr lang="en-GB"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Pakviesti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dalyviai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nurodo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savo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poreikius</a:t>
          </a:r>
          <a:endParaRPr lang="en-US" sz="2400" dirty="0">
            <a:solidFill>
              <a:schemeClr val="tx1"/>
            </a:solidFill>
            <a:latin typeface="Times New Roman" panose="02020603050405020304" pitchFamily="18" charset="0"/>
            <a:cs typeface="Times New Roman" panose="02020603050405020304" pitchFamily="18" charset="0"/>
          </a:endParaRPr>
        </a:p>
      </dgm:t>
    </dgm:pt>
    <dgm:pt modelId="{739815D6-F0E8-43B9-8062-DFA743ADBE4A}" type="parTrans" cxnId="{AF179274-E4B4-44BC-81CF-8CCB9AF7EED5}">
      <dgm:prSet/>
      <dgm:spPr/>
      <dgm:t>
        <a:bodyPr/>
        <a:lstStyle/>
        <a:p>
          <a:endParaRPr lang="lt-LT" sz="2400">
            <a:latin typeface="Times New Roman" panose="02020603050405020304" pitchFamily="18" charset="0"/>
            <a:cs typeface="Times New Roman" panose="02020603050405020304" pitchFamily="18" charset="0"/>
          </a:endParaRPr>
        </a:p>
      </dgm:t>
    </dgm:pt>
    <dgm:pt modelId="{EE98A533-D149-439F-AB85-79164E09CBFA}" type="sibTrans" cxnId="{AF179274-E4B4-44BC-81CF-8CCB9AF7EED5}">
      <dgm:prSet custT="1"/>
      <dgm:spPr/>
      <dgm:t>
        <a:bodyPr/>
        <a:lstStyle/>
        <a:p>
          <a:pPr algn="ctr"/>
          <a:endParaRPr lang="lt-LT" sz="1800">
            <a:latin typeface="Times New Roman" panose="02020603050405020304" pitchFamily="18" charset="0"/>
            <a:cs typeface="Times New Roman" panose="02020603050405020304" pitchFamily="18" charset="0"/>
          </a:endParaRPr>
        </a:p>
      </dgm:t>
    </dgm:pt>
    <dgm:pt modelId="{F84AC836-4A59-46AC-90C6-C184CDAD51DA}">
      <dgm:prSet phldrT="[Tekstas]" custT="1"/>
      <dgm:spPr>
        <a:solidFill>
          <a:srgbClr val="D2DDEC"/>
        </a:solidFill>
        <a:ln>
          <a:solidFill>
            <a:srgbClr val="2683C6"/>
          </a:solidFill>
        </a:ln>
      </dgm:spPr>
      <dgm:t>
        <a:bodyPr/>
        <a:lstStyle/>
        <a:p>
          <a:pPr algn="ctr"/>
          <a:r>
            <a:rPr lang="lt-LT" sz="2400" dirty="0">
              <a:solidFill>
                <a:schemeClr val="tx1"/>
              </a:solidFill>
              <a:latin typeface="Times New Roman" panose="02020603050405020304" pitchFamily="18" charset="0"/>
              <a:cs typeface="Times New Roman" panose="02020603050405020304" pitchFamily="18" charset="0"/>
            </a:rPr>
            <a:t>3. </a:t>
          </a:r>
          <a:r>
            <a:rPr lang="en-US" sz="2400" dirty="0">
              <a:solidFill>
                <a:schemeClr val="tx1"/>
              </a:solidFill>
              <a:latin typeface="Times New Roman" panose="02020603050405020304" pitchFamily="18" charset="0"/>
              <a:cs typeface="Times New Roman" panose="02020603050405020304" pitchFamily="18" charset="0"/>
            </a:rPr>
            <a:t>Organizatorius </a:t>
          </a:r>
          <a:r>
            <a:rPr lang="en-US" sz="2400" dirty="0" err="1">
              <a:solidFill>
                <a:schemeClr val="tx1"/>
              </a:solidFill>
              <a:latin typeface="Times New Roman" panose="02020603050405020304" pitchFamily="18" charset="0"/>
              <a:cs typeface="Times New Roman" panose="02020603050405020304" pitchFamily="18" charset="0"/>
            </a:rPr>
            <a:t>informuoja</a:t>
          </a:r>
          <a:r>
            <a:rPr lang="en-US" sz="2400" dirty="0">
              <a:solidFill>
                <a:schemeClr val="tx1"/>
              </a:solidFill>
              <a:latin typeface="Times New Roman" panose="02020603050405020304" pitchFamily="18" charset="0"/>
              <a:cs typeface="Times New Roman" panose="02020603050405020304" pitchFamily="18" charset="0"/>
            </a:rPr>
            <a:t> CPO LT </a:t>
          </a:r>
          <a:r>
            <a:rPr lang="en-US" sz="2400" dirty="0" err="1">
              <a:solidFill>
                <a:schemeClr val="tx1"/>
              </a:solidFill>
              <a:latin typeface="Times New Roman" panose="02020603050405020304" pitchFamily="18" charset="0"/>
              <a:cs typeface="Times New Roman" panose="02020603050405020304" pitchFamily="18" charset="0"/>
            </a:rPr>
            <a:t>apie</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pirkimą</a:t>
          </a:r>
          <a:endParaRPr lang="en-US" sz="2400" dirty="0">
            <a:solidFill>
              <a:schemeClr val="tx1"/>
            </a:solidFill>
            <a:latin typeface="Times New Roman" panose="02020603050405020304" pitchFamily="18" charset="0"/>
            <a:cs typeface="Times New Roman" panose="02020603050405020304" pitchFamily="18" charset="0"/>
          </a:endParaRPr>
        </a:p>
      </dgm:t>
    </dgm:pt>
    <dgm:pt modelId="{0F626B64-9D0E-45CE-ABC9-F1D686EDD224}" type="parTrans" cxnId="{9567E781-B221-4399-AFCE-D9B7CDB24E05}">
      <dgm:prSet/>
      <dgm:spPr/>
      <dgm:t>
        <a:bodyPr/>
        <a:lstStyle/>
        <a:p>
          <a:endParaRPr lang="lt-LT" sz="2400">
            <a:latin typeface="Times New Roman" panose="02020603050405020304" pitchFamily="18" charset="0"/>
            <a:cs typeface="Times New Roman" panose="02020603050405020304" pitchFamily="18" charset="0"/>
          </a:endParaRPr>
        </a:p>
      </dgm:t>
    </dgm:pt>
    <dgm:pt modelId="{2A5BA093-CD5A-4EE0-BDB3-01EEB3BA7C45}" type="sibTrans" cxnId="{9567E781-B221-4399-AFCE-D9B7CDB24E05}">
      <dgm:prSet custT="1"/>
      <dgm:spPr/>
      <dgm:t>
        <a:bodyPr/>
        <a:lstStyle/>
        <a:p>
          <a:pPr algn="ctr"/>
          <a:endParaRPr lang="lt-LT" sz="1800">
            <a:latin typeface="Times New Roman" panose="02020603050405020304" pitchFamily="18" charset="0"/>
            <a:cs typeface="Times New Roman" panose="02020603050405020304" pitchFamily="18" charset="0"/>
          </a:endParaRPr>
        </a:p>
      </dgm:t>
    </dgm:pt>
    <dgm:pt modelId="{D0E98D68-80BF-483D-8EFE-70A82C7D77DD}">
      <dgm:prSet phldrT="[Tekstas]" custT="1"/>
      <dgm:spPr>
        <a:solidFill>
          <a:srgbClr val="D2DDEC"/>
        </a:solidFill>
        <a:ln>
          <a:solidFill>
            <a:srgbClr val="2683C6"/>
          </a:solidFill>
        </a:ln>
      </dgm:spPr>
      <dgm:t>
        <a:bodyPr/>
        <a:lstStyle/>
        <a:p>
          <a:pPr algn="ctr"/>
          <a:endParaRPr lang="lt-LT" sz="2400" dirty="0">
            <a:solidFill>
              <a:schemeClr val="tx1"/>
            </a:solidFill>
            <a:latin typeface="Times New Roman" panose="02020603050405020304" pitchFamily="18" charset="0"/>
            <a:cs typeface="Times New Roman" panose="02020603050405020304" pitchFamily="18" charset="0"/>
          </a:endParaRPr>
        </a:p>
        <a:p>
          <a:pPr algn="ctr"/>
          <a:r>
            <a:rPr lang="lt-LT" sz="2400" dirty="0">
              <a:solidFill>
                <a:schemeClr val="tx1"/>
              </a:solidFill>
              <a:latin typeface="Times New Roman" panose="02020603050405020304" pitchFamily="18" charset="0"/>
              <a:cs typeface="Times New Roman" panose="02020603050405020304" pitchFamily="18" charset="0"/>
            </a:rPr>
            <a:t>4. </a:t>
          </a:r>
          <a:r>
            <a:rPr lang="en-US" sz="2400" dirty="0" err="1">
              <a:solidFill>
                <a:schemeClr val="tx1"/>
              </a:solidFill>
              <a:latin typeface="Times New Roman" panose="02020603050405020304" pitchFamily="18" charset="0"/>
              <a:cs typeface="Times New Roman" panose="02020603050405020304" pitchFamily="18" charset="0"/>
            </a:rPr>
            <a:t>Organizatorius</a:t>
          </a:r>
          <a:r>
            <a:rPr lang="en-US" sz="2400" dirty="0">
              <a:solidFill>
                <a:schemeClr val="tx1"/>
              </a:solidFill>
              <a:latin typeface="Times New Roman" panose="02020603050405020304" pitchFamily="18" charset="0"/>
              <a:cs typeface="Times New Roman" panose="02020603050405020304" pitchFamily="18" charset="0"/>
            </a:rPr>
            <a:t> </a:t>
          </a:r>
          <a:r>
            <a:rPr lang="lt-LT" sz="2400" dirty="0">
              <a:solidFill>
                <a:schemeClr val="tx1"/>
              </a:solidFill>
              <a:latin typeface="Times New Roman" panose="02020603050405020304" pitchFamily="18" charset="0"/>
              <a:cs typeface="Times New Roman" panose="02020603050405020304" pitchFamily="18" charset="0"/>
            </a:rPr>
            <a:t>arba CPO LT </a:t>
          </a:r>
          <a:r>
            <a:rPr lang="en-US" sz="2400" dirty="0" err="1">
              <a:solidFill>
                <a:schemeClr val="tx1"/>
              </a:solidFill>
              <a:latin typeface="Times New Roman" panose="02020603050405020304" pitchFamily="18" charset="0"/>
              <a:cs typeface="Times New Roman" panose="02020603050405020304" pitchFamily="18" charset="0"/>
            </a:rPr>
            <a:t>formuoja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užsakymo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krepšelį</a:t>
          </a: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dgm:t>
    </dgm:pt>
    <dgm:pt modelId="{17ED47E0-7CEE-45C6-854A-98126D37BA9D}" type="parTrans" cxnId="{AA4AB3DF-C72E-46DD-8D6A-6CE1FF33BE5B}">
      <dgm:prSet/>
      <dgm:spPr/>
      <dgm:t>
        <a:bodyPr/>
        <a:lstStyle/>
        <a:p>
          <a:endParaRPr lang="lt-LT" sz="2400">
            <a:latin typeface="Times New Roman" panose="02020603050405020304" pitchFamily="18" charset="0"/>
            <a:cs typeface="Times New Roman" panose="02020603050405020304" pitchFamily="18" charset="0"/>
          </a:endParaRPr>
        </a:p>
      </dgm:t>
    </dgm:pt>
    <dgm:pt modelId="{B1911D6F-FE2B-4B31-A3CE-C276C66AF25A}" type="sibTrans" cxnId="{AA4AB3DF-C72E-46DD-8D6A-6CE1FF33BE5B}">
      <dgm:prSet custT="1"/>
      <dgm:spPr/>
      <dgm:t>
        <a:bodyPr/>
        <a:lstStyle/>
        <a:p>
          <a:pPr algn="ctr"/>
          <a:endParaRPr lang="lt-LT" sz="1800">
            <a:latin typeface="Times New Roman" panose="02020603050405020304" pitchFamily="18" charset="0"/>
            <a:cs typeface="Times New Roman" panose="02020603050405020304" pitchFamily="18" charset="0"/>
          </a:endParaRPr>
        </a:p>
      </dgm:t>
    </dgm:pt>
    <dgm:pt modelId="{A10E8501-7BB7-4EC1-A477-3EC96ABD2DFC}">
      <dgm:prSet phldrT="[Tekstas]" custT="1"/>
      <dgm:spPr>
        <a:solidFill>
          <a:srgbClr val="D2DDEC"/>
        </a:solidFill>
        <a:ln>
          <a:solidFill>
            <a:srgbClr val="2683C6"/>
          </a:solidFill>
        </a:ln>
      </dgm:spPr>
      <dgm:t>
        <a:bodyPr/>
        <a:lstStyle/>
        <a:p>
          <a:pPr algn="ctr"/>
          <a:r>
            <a:rPr lang="lt-LT" sz="2400" dirty="0">
              <a:solidFill>
                <a:schemeClr val="tx1"/>
              </a:solidFill>
              <a:latin typeface="Times New Roman" panose="02020603050405020304" pitchFamily="18" charset="0"/>
              <a:cs typeface="Times New Roman" panose="02020603050405020304" pitchFamily="18" charset="0"/>
            </a:rPr>
            <a:t>5. CPO LT bendrauja su tiekėjais</a:t>
          </a:r>
          <a:endParaRPr lang="en-US" sz="2400" dirty="0">
            <a:solidFill>
              <a:schemeClr val="tx1"/>
            </a:solidFill>
            <a:latin typeface="Times New Roman" panose="02020603050405020304" pitchFamily="18" charset="0"/>
            <a:cs typeface="Times New Roman" panose="02020603050405020304" pitchFamily="18" charset="0"/>
          </a:endParaRPr>
        </a:p>
      </dgm:t>
    </dgm:pt>
    <dgm:pt modelId="{BA78222B-5C5B-4E09-AC79-ADD6845FEAEE}" type="parTrans" cxnId="{4155D808-C1F8-45F9-9048-3F05F08F9C36}">
      <dgm:prSet/>
      <dgm:spPr/>
      <dgm:t>
        <a:bodyPr/>
        <a:lstStyle/>
        <a:p>
          <a:endParaRPr lang="lt-LT" sz="2400"/>
        </a:p>
      </dgm:t>
    </dgm:pt>
    <dgm:pt modelId="{5BAB13B8-DD96-473A-B54C-98FDEDC49BA7}" type="sibTrans" cxnId="{4155D808-C1F8-45F9-9048-3F05F08F9C36}">
      <dgm:prSet custT="1"/>
      <dgm:spPr/>
      <dgm:t>
        <a:bodyPr/>
        <a:lstStyle/>
        <a:p>
          <a:pPr algn="ctr"/>
          <a:endParaRPr lang="lt-LT" sz="3200"/>
        </a:p>
      </dgm:t>
    </dgm:pt>
    <dgm:pt modelId="{FC01467E-26B9-429A-B8D3-D479CA0B109B}">
      <dgm:prSet custT="1"/>
      <dgm:spPr>
        <a:solidFill>
          <a:srgbClr val="D2DDEC"/>
        </a:solidFill>
        <a:ln>
          <a:solidFill>
            <a:srgbClr val="2683C6"/>
          </a:solidFill>
        </a:ln>
      </dgm:spPr>
      <dgm:t>
        <a:bodyPr/>
        <a:lstStyle/>
        <a:p>
          <a:pPr algn="ctr"/>
          <a:r>
            <a:rPr lang="lt-LT" sz="2400" dirty="0">
              <a:solidFill>
                <a:schemeClr val="tx1"/>
              </a:solidFill>
              <a:latin typeface="Times New Roman" panose="02020603050405020304" pitchFamily="18" charset="0"/>
              <a:cs typeface="Times New Roman" panose="02020603050405020304" pitchFamily="18" charset="0"/>
            </a:rPr>
            <a:t>6. Atnaujintas tiekėjų varžymasis</a:t>
          </a:r>
          <a:r>
            <a:rPr lang="en-GB" sz="2400" dirty="0">
              <a:solidFill>
                <a:schemeClr val="tx1"/>
              </a:solidFill>
              <a:latin typeface="Times New Roman" panose="02020603050405020304" pitchFamily="18" charset="0"/>
              <a:cs typeface="Times New Roman" panose="02020603050405020304" pitchFamily="18" charset="0"/>
            </a:rPr>
            <a:t>,</a:t>
          </a:r>
          <a:r>
            <a:rPr lang="lt-LT" sz="2400" dirty="0">
              <a:solidFill>
                <a:schemeClr val="tx1"/>
              </a:solidFill>
              <a:latin typeface="Times New Roman" panose="02020603050405020304" pitchFamily="18" charset="0"/>
              <a:cs typeface="Times New Roman" panose="02020603050405020304" pitchFamily="18" charset="0"/>
            </a:rPr>
            <a:t> laimėtojo paskelbimas</a:t>
          </a:r>
          <a:endParaRPr lang="en-US" sz="2400" dirty="0">
            <a:solidFill>
              <a:schemeClr val="tx1"/>
            </a:solidFill>
            <a:latin typeface="Times New Roman" panose="02020603050405020304" pitchFamily="18" charset="0"/>
            <a:cs typeface="Times New Roman" panose="02020603050405020304" pitchFamily="18" charset="0"/>
          </a:endParaRPr>
        </a:p>
      </dgm:t>
    </dgm:pt>
    <dgm:pt modelId="{CB48A36A-0BA0-4EE5-9519-6EA215F374B6}" type="parTrans" cxnId="{E8FEB744-4CF8-4D51-BB5A-513ADA19CBB0}">
      <dgm:prSet/>
      <dgm:spPr/>
      <dgm:t>
        <a:bodyPr/>
        <a:lstStyle/>
        <a:p>
          <a:endParaRPr lang="en-US"/>
        </a:p>
      </dgm:t>
    </dgm:pt>
    <dgm:pt modelId="{3509FA76-5EDB-477C-BE5C-C4645E23E9AD}" type="sibTrans" cxnId="{E8FEB744-4CF8-4D51-BB5A-513ADA19CBB0}">
      <dgm:prSet custT="1"/>
      <dgm:spPr/>
      <dgm:t>
        <a:bodyPr/>
        <a:lstStyle/>
        <a:p>
          <a:pPr algn="ctr"/>
          <a:endParaRPr lang="en-US" sz="1000"/>
        </a:p>
      </dgm:t>
    </dgm:pt>
    <dgm:pt modelId="{4017BAAE-5A65-4BCF-9DE8-051F8D557882}">
      <dgm:prSet custT="1"/>
      <dgm:spPr>
        <a:solidFill>
          <a:srgbClr val="D2DDEC"/>
        </a:solidFill>
        <a:ln>
          <a:solidFill>
            <a:srgbClr val="2683C6"/>
          </a:solidFill>
        </a:ln>
      </dgm:spPr>
      <dgm:t>
        <a:bodyPr/>
        <a:lstStyle/>
        <a:p>
          <a:pPr algn="ctr"/>
          <a:r>
            <a:rPr lang="lt-LT" sz="2400" dirty="0">
              <a:solidFill>
                <a:schemeClr val="tx1"/>
              </a:solidFill>
              <a:latin typeface="Times New Roman" panose="02020603050405020304" pitchFamily="18" charset="0"/>
              <a:cs typeface="Times New Roman" panose="02020603050405020304" pitchFamily="18" charset="0"/>
            </a:rPr>
            <a:t>7. Sutarčių pasirašymas</a:t>
          </a:r>
          <a:endParaRPr lang="en-US" sz="2800" dirty="0">
            <a:solidFill>
              <a:schemeClr val="tx1"/>
            </a:solidFill>
          </a:endParaRPr>
        </a:p>
      </dgm:t>
    </dgm:pt>
    <dgm:pt modelId="{0FE1455E-10AB-4ADD-84AF-F6120956DA3F}" type="parTrans" cxnId="{C50D1BDD-95E7-4B28-8865-BA7B766F85AC}">
      <dgm:prSet/>
      <dgm:spPr/>
      <dgm:t>
        <a:bodyPr/>
        <a:lstStyle/>
        <a:p>
          <a:endParaRPr lang="en-US"/>
        </a:p>
      </dgm:t>
    </dgm:pt>
    <dgm:pt modelId="{842FE238-F0B0-4725-8C84-60AB1F981BBF}" type="sibTrans" cxnId="{C50D1BDD-95E7-4B28-8865-BA7B766F85AC}">
      <dgm:prSet/>
      <dgm:spPr/>
      <dgm:t>
        <a:bodyPr/>
        <a:lstStyle/>
        <a:p>
          <a:endParaRPr lang="en-US"/>
        </a:p>
      </dgm:t>
    </dgm:pt>
    <dgm:pt modelId="{126A2434-A148-45BF-A5AE-BF3E9B7D7F8E}" type="pres">
      <dgm:prSet presAssocID="{38FE06F7-B38C-4851-A595-FCE06804D9C0}" presName="linearFlow" presStyleCnt="0">
        <dgm:presLayoutVars>
          <dgm:resizeHandles val="exact"/>
        </dgm:presLayoutVars>
      </dgm:prSet>
      <dgm:spPr/>
    </dgm:pt>
    <dgm:pt modelId="{6F284F5B-37A2-4B9A-AFB8-2BCAFAC23C1C}" type="pres">
      <dgm:prSet presAssocID="{9EB283E4-412B-4BAC-A026-8C24DFFE91DA}" presName="node" presStyleLbl="node1" presStyleIdx="0" presStyleCnt="7" custScaleX="420265" custLinFactNeighborX="1190" custLinFactNeighborY="13483">
        <dgm:presLayoutVars>
          <dgm:bulletEnabled val="1"/>
        </dgm:presLayoutVars>
      </dgm:prSet>
      <dgm:spPr/>
    </dgm:pt>
    <dgm:pt modelId="{5E9BE4EC-DFE9-4B5C-BCD9-4B0AEFCB76B6}" type="pres">
      <dgm:prSet presAssocID="{150A898C-F7EF-4320-B56F-213304950F9E}" presName="sibTrans" presStyleLbl="sibTrans2D1" presStyleIdx="0" presStyleCnt="6"/>
      <dgm:spPr/>
    </dgm:pt>
    <dgm:pt modelId="{434D0CC8-404B-4DB2-AC1A-A6B2A001B801}" type="pres">
      <dgm:prSet presAssocID="{150A898C-F7EF-4320-B56F-213304950F9E}" presName="connectorText" presStyleLbl="sibTrans2D1" presStyleIdx="0" presStyleCnt="6"/>
      <dgm:spPr/>
    </dgm:pt>
    <dgm:pt modelId="{6C505373-25ED-429B-8908-B8715ABDC9FB}" type="pres">
      <dgm:prSet presAssocID="{6F88E43F-AD7F-42DF-824C-B14DCEF9BF91}" presName="node" presStyleLbl="node1" presStyleIdx="1" presStyleCnt="7" custScaleX="421087">
        <dgm:presLayoutVars>
          <dgm:bulletEnabled val="1"/>
        </dgm:presLayoutVars>
      </dgm:prSet>
      <dgm:spPr/>
    </dgm:pt>
    <dgm:pt modelId="{3E4425F7-4A15-4AD9-8BCF-F597FDF2864D}" type="pres">
      <dgm:prSet presAssocID="{EE98A533-D149-439F-AB85-79164E09CBFA}" presName="sibTrans" presStyleLbl="sibTrans2D1" presStyleIdx="1" presStyleCnt="6"/>
      <dgm:spPr/>
    </dgm:pt>
    <dgm:pt modelId="{16228EC1-8399-4A3C-A9A6-F5458CB42452}" type="pres">
      <dgm:prSet presAssocID="{EE98A533-D149-439F-AB85-79164E09CBFA}" presName="connectorText" presStyleLbl="sibTrans2D1" presStyleIdx="1" presStyleCnt="6"/>
      <dgm:spPr/>
    </dgm:pt>
    <dgm:pt modelId="{5AB21778-898F-41D2-BFE0-382AB2DC4F46}" type="pres">
      <dgm:prSet presAssocID="{F84AC836-4A59-46AC-90C6-C184CDAD51DA}" presName="node" presStyleLbl="node1" presStyleIdx="2" presStyleCnt="7" custScaleX="419486">
        <dgm:presLayoutVars>
          <dgm:bulletEnabled val="1"/>
        </dgm:presLayoutVars>
      </dgm:prSet>
      <dgm:spPr/>
    </dgm:pt>
    <dgm:pt modelId="{9F148FE8-9EC6-4AD7-81BB-28EEEBDFC458}" type="pres">
      <dgm:prSet presAssocID="{2A5BA093-CD5A-4EE0-BDB3-01EEB3BA7C45}" presName="sibTrans" presStyleLbl="sibTrans2D1" presStyleIdx="2" presStyleCnt="6"/>
      <dgm:spPr/>
    </dgm:pt>
    <dgm:pt modelId="{4B0D9D40-F8BC-46F7-ABBE-4BCA96B2CCE1}" type="pres">
      <dgm:prSet presAssocID="{2A5BA093-CD5A-4EE0-BDB3-01EEB3BA7C45}" presName="connectorText" presStyleLbl="sibTrans2D1" presStyleIdx="2" presStyleCnt="6"/>
      <dgm:spPr/>
    </dgm:pt>
    <dgm:pt modelId="{CF38978B-0A42-4CA0-A355-6C6D2CAD1646}" type="pres">
      <dgm:prSet presAssocID="{D0E98D68-80BF-483D-8EFE-70A82C7D77DD}" presName="node" presStyleLbl="node1" presStyleIdx="3" presStyleCnt="7" custScaleX="417885">
        <dgm:presLayoutVars>
          <dgm:bulletEnabled val="1"/>
        </dgm:presLayoutVars>
      </dgm:prSet>
      <dgm:spPr/>
    </dgm:pt>
    <dgm:pt modelId="{4CBB9DCE-E005-43BB-AA08-6A5134EEB46B}" type="pres">
      <dgm:prSet presAssocID="{B1911D6F-FE2B-4B31-A3CE-C276C66AF25A}" presName="sibTrans" presStyleLbl="sibTrans2D1" presStyleIdx="3" presStyleCnt="6"/>
      <dgm:spPr/>
    </dgm:pt>
    <dgm:pt modelId="{C00AE885-E30A-4ACA-BC6D-13CBF3EA20C3}" type="pres">
      <dgm:prSet presAssocID="{B1911D6F-FE2B-4B31-A3CE-C276C66AF25A}" presName="connectorText" presStyleLbl="sibTrans2D1" presStyleIdx="3" presStyleCnt="6"/>
      <dgm:spPr/>
    </dgm:pt>
    <dgm:pt modelId="{03B807DE-01C1-4D28-BA41-51F930E6F63E}" type="pres">
      <dgm:prSet presAssocID="{A10E8501-7BB7-4EC1-A477-3EC96ABD2DFC}" presName="node" presStyleLbl="node1" presStyleIdx="4" presStyleCnt="7" custScaleX="414682">
        <dgm:presLayoutVars>
          <dgm:bulletEnabled val="1"/>
        </dgm:presLayoutVars>
      </dgm:prSet>
      <dgm:spPr/>
    </dgm:pt>
    <dgm:pt modelId="{340D629C-8D59-4D9A-851A-588F6B4EFFA3}" type="pres">
      <dgm:prSet presAssocID="{5BAB13B8-DD96-473A-B54C-98FDEDC49BA7}" presName="sibTrans" presStyleLbl="sibTrans2D1" presStyleIdx="4" presStyleCnt="6"/>
      <dgm:spPr/>
    </dgm:pt>
    <dgm:pt modelId="{2FB3CD58-FC15-486E-AE0C-51ABFD2BD782}" type="pres">
      <dgm:prSet presAssocID="{5BAB13B8-DD96-473A-B54C-98FDEDC49BA7}" presName="connectorText" presStyleLbl="sibTrans2D1" presStyleIdx="4" presStyleCnt="6"/>
      <dgm:spPr/>
    </dgm:pt>
    <dgm:pt modelId="{F62B564A-D377-405F-AF51-F29C88800252}" type="pres">
      <dgm:prSet presAssocID="{FC01467E-26B9-429A-B8D3-D479CA0B109B}" presName="node" presStyleLbl="node1" presStyleIdx="5" presStyleCnt="7" custScaleX="411479">
        <dgm:presLayoutVars>
          <dgm:bulletEnabled val="1"/>
        </dgm:presLayoutVars>
      </dgm:prSet>
      <dgm:spPr/>
    </dgm:pt>
    <dgm:pt modelId="{0B42F19D-B650-4D2B-A50F-9344B33A593D}" type="pres">
      <dgm:prSet presAssocID="{3509FA76-5EDB-477C-BE5C-C4645E23E9AD}" presName="sibTrans" presStyleLbl="sibTrans2D1" presStyleIdx="5" presStyleCnt="6"/>
      <dgm:spPr/>
    </dgm:pt>
    <dgm:pt modelId="{40DA35FB-4688-4DA7-9A75-3160ED3999AC}" type="pres">
      <dgm:prSet presAssocID="{3509FA76-5EDB-477C-BE5C-C4645E23E9AD}" presName="connectorText" presStyleLbl="sibTrans2D1" presStyleIdx="5" presStyleCnt="6"/>
      <dgm:spPr/>
    </dgm:pt>
    <dgm:pt modelId="{B192516A-2CAB-4CCA-9785-99433D92E068}" type="pres">
      <dgm:prSet presAssocID="{4017BAAE-5A65-4BCF-9DE8-051F8D557882}" presName="node" presStyleLbl="node1" presStyleIdx="6" presStyleCnt="7" custScaleX="413081">
        <dgm:presLayoutVars>
          <dgm:bulletEnabled val="1"/>
        </dgm:presLayoutVars>
      </dgm:prSet>
      <dgm:spPr/>
    </dgm:pt>
  </dgm:ptLst>
  <dgm:cxnLst>
    <dgm:cxn modelId="{DC071306-6D0A-437D-A142-BA7A3E6FF49E}" type="presOf" srcId="{38FE06F7-B38C-4851-A595-FCE06804D9C0}" destId="{126A2434-A148-45BF-A5AE-BF3E9B7D7F8E}" srcOrd="0" destOrd="0" presId="urn:microsoft.com/office/officeart/2005/8/layout/process2"/>
    <dgm:cxn modelId="{0CF6BD06-6BB1-4349-A8DC-1D00751FAA8C}" type="presOf" srcId="{150A898C-F7EF-4320-B56F-213304950F9E}" destId="{434D0CC8-404B-4DB2-AC1A-A6B2A001B801}" srcOrd="1" destOrd="0" presId="urn:microsoft.com/office/officeart/2005/8/layout/process2"/>
    <dgm:cxn modelId="{4155D808-C1F8-45F9-9048-3F05F08F9C36}" srcId="{38FE06F7-B38C-4851-A595-FCE06804D9C0}" destId="{A10E8501-7BB7-4EC1-A477-3EC96ABD2DFC}" srcOrd="4" destOrd="0" parTransId="{BA78222B-5C5B-4E09-AC79-ADD6845FEAEE}" sibTransId="{5BAB13B8-DD96-473A-B54C-98FDEDC49BA7}"/>
    <dgm:cxn modelId="{C9883D0A-5119-47B0-ADB1-D769FD743BB0}" type="presOf" srcId="{5BAB13B8-DD96-473A-B54C-98FDEDC49BA7}" destId="{2FB3CD58-FC15-486E-AE0C-51ABFD2BD782}" srcOrd="1" destOrd="0" presId="urn:microsoft.com/office/officeart/2005/8/layout/process2"/>
    <dgm:cxn modelId="{4F468415-34B6-41AB-A2B4-C55A70E34ACD}" type="presOf" srcId="{5BAB13B8-DD96-473A-B54C-98FDEDC49BA7}" destId="{340D629C-8D59-4D9A-851A-588F6B4EFFA3}" srcOrd="0" destOrd="0" presId="urn:microsoft.com/office/officeart/2005/8/layout/process2"/>
    <dgm:cxn modelId="{A3BE671A-BA5B-4D70-8A72-710EE7FF0562}" type="presOf" srcId="{3509FA76-5EDB-477C-BE5C-C4645E23E9AD}" destId="{0B42F19D-B650-4D2B-A50F-9344B33A593D}" srcOrd="0" destOrd="0" presId="urn:microsoft.com/office/officeart/2005/8/layout/process2"/>
    <dgm:cxn modelId="{C8C7D81D-5B77-4D77-9707-5518CC1D81BA}" type="presOf" srcId="{3509FA76-5EDB-477C-BE5C-C4645E23E9AD}" destId="{40DA35FB-4688-4DA7-9A75-3160ED3999AC}" srcOrd="1" destOrd="0" presId="urn:microsoft.com/office/officeart/2005/8/layout/process2"/>
    <dgm:cxn modelId="{6B981D20-8C0A-43B4-BC20-9233F19219B5}" type="presOf" srcId="{D0E98D68-80BF-483D-8EFE-70A82C7D77DD}" destId="{CF38978B-0A42-4CA0-A355-6C6D2CAD1646}" srcOrd="0" destOrd="0" presId="urn:microsoft.com/office/officeart/2005/8/layout/process2"/>
    <dgm:cxn modelId="{D62D7126-7D9F-416A-8A3E-326CFAB67989}" type="presOf" srcId="{EE98A533-D149-439F-AB85-79164E09CBFA}" destId="{16228EC1-8399-4A3C-A9A6-F5458CB42452}" srcOrd="1" destOrd="0" presId="urn:microsoft.com/office/officeart/2005/8/layout/process2"/>
    <dgm:cxn modelId="{B27A3B31-F3F8-4883-B068-91290E95F77C}" type="presOf" srcId="{9EB283E4-412B-4BAC-A026-8C24DFFE91DA}" destId="{6F284F5B-37A2-4B9A-AFB8-2BCAFAC23C1C}" srcOrd="0" destOrd="0" presId="urn:microsoft.com/office/officeart/2005/8/layout/process2"/>
    <dgm:cxn modelId="{8D393B60-1A90-4839-8C91-B11E20186086}" type="presOf" srcId="{4017BAAE-5A65-4BCF-9DE8-051F8D557882}" destId="{B192516A-2CAB-4CCA-9785-99433D92E068}" srcOrd="0" destOrd="0" presId="urn:microsoft.com/office/officeart/2005/8/layout/process2"/>
    <dgm:cxn modelId="{67B72E42-2AC2-44C2-BF21-CA931A8F4985}" type="presOf" srcId="{F84AC836-4A59-46AC-90C6-C184CDAD51DA}" destId="{5AB21778-898F-41D2-BFE0-382AB2DC4F46}" srcOrd="0" destOrd="0" presId="urn:microsoft.com/office/officeart/2005/8/layout/process2"/>
    <dgm:cxn modelId="{E8FEB744-4CF8-4D51-BB5A-513ADA19CBB0}" srcId="{38FE06F7-B38C-4851-A595-FCE06804D9C0}" destId="{FC01467E-26B9-429A-B8D3-D479CA0B109B}" srcOrd="5" destOrd="0" parTransId="{CB48A36A-0BA0-4EE5-9519-6EA215F374B6}" sibTransId="{3509FA76-5EDB-477C-BE5C-C4645E23E9AD}"/>
    <dgm:cxn modelId="{A76B5051-062B-4E0A-8C98-B2B0AF548999}" type="presOf" srcId="{FC01467E-26B9-429A-B8D3-D479CA0B109B}" destId="{F62B564A-D377-405F-AF51-F29C88800252}" srcOrd="0" destOrd="0" presId="urn:microsoft.com/office/officeart/2005/8/layout/process2"/>
    <dgm:cxn modelId="{AF179274-E4B4-44BC-81CF-8CCB9AF7EED5}" srcId="{38FE06F7-B38C-4851-A595-FCE06804D9C0}" destId="{6F88E43F-AD7F-42DF-824C-B14DCEF9BF91}" srcOrd="1" destOrd="0" parTransId="{739815D6-F0E8-43B9-8062-DFA743ADBE4A}" sibTransId="{EE98A533-D149-439F-AB85-79164E09CBFA}"/>
    <dgm:cxn modelId="{67A51975-F5A6-4746-A6DE-45BAE952A9F5}" type="presOf" srcId="{B1911D6F-FE2B-4B31-A3CE-C276C66AF25A}" destId="{4CBB9DCE-E005-43BB-AA08-6A5134EEB46B}" srcOrd="0" destOrd="0" presId="urn:microsoft.com/office/officeart/2005/8/layout/process2"/>
    <dgm:cxn modelId="{9567E781-B221-4399-AFCE-D9B7CDB24E05}" srcId="{38FE06F7-B38C-4851-A595-FCE06804D9C0}" destId="{F84AC836-4A59-46AC-90C6-C184CDAD51DA}" srcOrd="2" destOrd="0" parTransId="{0F626B64-9D0E-45CE-ABC9-F1D686EDD224}" sibTransId="{2A5BA093-CD5A-4EE0-BDB3-01EEB3BA7C45}"/>
    <dgm:cxn modelId="{23697E85-B98F-4E97-AEBC-76B4CF498095}" type="presOf" srcId="{2A5BA093-CD5A-4EE0-BDB3-01EEB3BA7C45}" destId="{9F148FE8-9EC6-4AD7-81BB-28EEEBDFC458}" srcOrd="0" destOrd="0" presId="urn:microsoft.com/office/officeart/2005/8/layout/process2"/>
    <dgm:cxn modelId="{DEFA6196-100D-4907-BE4B-203B9E860B5C}" type="presOf" srcId="{6F88E43F-AD7F-42DF-824C-B14DCEF9BF91}" destId="{6C505373-25ED-429B-8908-B8715ABDC9FB}" srcOrd="0" destOrd="0" presId="urn:microsoft.com/office/officeart/2005/8/layout/process2"/>
    <dgm:cxn modelId="{FA91C5A9-E295-43AB-A5E7-29E139A4A71E}" type="presOf" srcId="{2A5BA093-CD5A-4EE0-BDB3-01EEB3BA7C45}" destId="{4B0D9D40-F8BC-46F7-ABBE-4BCA96B2CCE1}" srcOrd="1" destOrd="0" presId="urn:microsoft.com/office/officeart/2005/8/layout/process2"/>
    <dgm:cxn modelId="{B4A0F3B7-60FE-48FB-A823-5D7716A79D71}" type="presOf" srcId="{EE98A533-D149-439F-AB85-79164E09CBFA}" destId="{3E4425F7-4A15-4AD9-8BCF-F597FDF2864D}" srcOrd="0" destOrd="0" presId="urn:microsoft.com/office/officeart/2005/8/layout/process2"/>
    <dgm:cxn modelId="{C50D1BDD-95E7-4B28-8865-BA7B766F85AC}" srcId="{38FE06F7-B38C-4851-A595-FCE06804D9C0}" destId="{4017BAAE-5A65-4BCF-9DE8-051F8D557882}" srcOrd="6" destOrd="0" parTransId="{0FE1455E-10AB-4ADD-84AF-F6120956DA3F}" sibTransId="{842FE238-F0B0-4725-8C84-60AB1F981BBF}"/>
    <dgm:cxn modelId="{62FB02DE-8E8E-400D-B909-09699D45DE76}" type="presOf" srcId="{B1911D6F-FE2B-4B31-A3CE-C276C66AF25A}" destId="{C00AE885-E30A-4ACA-BC6D-13CBF3EA20C3}" srcOrd="1" destOrd="0" presId="urn:microsoft.com/office/officeart/2005/8/layout/process2"/>
    <dgm:cxn modelId="{AA4AB3DF-C72E-46DD-8D6A-6CE1FF33BE5B}" srcId="{38FE06F7-B38C-4851-A595-FCE06804D9C0}" destId="{D0E98D68-80BF-483D-8EFE-70A82C7D77DD}" srcOrd="3" destOrd="0" parTransId="{17ED47E0-7CEE-45C6-854A-98126D37BA9D}" sibTransId="{B1911D6F-FE2B-4B31-A3CE-C276C66AF25A}"/>
    <dgm:cxn modelId="{7850E2E9-2045-4D1E-9DC3-06784794E5E0}" type="presOf" srcId="{150A898C-F7EF-4320-B56F-213304950F9E}" destId="{5E9BE4EC-DFE9-4B5C-BCD9-4B0AEFCB76B6}" srcOrd="0" destOrd="0" presId="urn:microsoft.com/office/officeart/2005/8/layout/process2"/>
    <dgm:cxn modelId="{84189EF3-82A6-4E99-9504-E0C2C644B03D}" srcId="{38FE06F7-B38C-4851-A595-FCE06804D9C0}" destId="{9EB283E4-412B-4BAC-A026-8C24DFFE91DA}" srcOrd="0" destOrd="0" parTransId="{90AC7709-D3A4-43C4-97D9-8D021DEE48E9}" sibTransId="{150A898C-F7EF-4320-B56F-213304950F9E}"/>
    <dgm:cxn modelId="{A33442F5-C3C2-4B81-AF85-8D387FF18CA0}" type="presOf" srcId="{A10E8501-7BB7-4EC1-A477-3EC96ABD2DFC}" destId="{03B807DE-01C1-4D28-BA41-51F930E6F63E}" srcOrd="0" destOrd="0" presId="urn:microsoft.com/office/officeart/2005/8/layout/process2"/>
    <dgm:cxn modelId="{29DE271D-6F17-44BD-AD84-A900D1B4FC86}" type="presParOf" srcId="{126A2434-A148-45BF-A5AE-BF3E9B7D7F8E}" destId="{6F284F5B-37A2-4B9A-AFB8-2BCAFAC23C1C}" srcOrd="0" destOrd="0" presId="urn:microsoft.com/office/officeart/2005/8/layout/process2"/>
    <dgm:cxn modelId="{5F41F653-2B02-4335-9FB3-0256914C3EE3}" type="presParOf" srcId="{126A2434-A148-45BF-A5AE-BF3E9B7D7F8E}" destId="{5E9BE4EC-DFE9-4B5C-BCD9-4B0AEFCB76B6}" srcOrd="1" destOrd="0" presId="urn:microsoft.com/office/officeart/2005/8/layout/process2"/>
    <dgm:cxn modelId="{6455F9FC-56AF-4827-A23E-DD41050416BA}" type="presParOf" srcId="{5E9BE4EC-DFE9-4B5C-BCD9-4B0AEFCB76B6}" destId="{434D0CC8-404B-4DB2-AC1A-A6B2A001B801}" srcOrd="0" destOrd="0" presId="urn:microsoft.com/office/officeart/2005/8/layout/process2"/>
    <dgm:cxn modelId="{BE49FF85-40FA-424A-870D-9CFF8567EB7A}" type="presParOf" srcId="{126A2434-A148-45BF-A5AE-BF3E9B7D7F8E}" destId="{6C505373-25ED-429B-8908-B8715ABDC9FB}" srcOrd="2" destOrd="0" presId="urn:microsoft.com/office/officeart/2005/8/layout/process2"/>
    <dgm:cxn modelId="{FEA91B3D-AB71-479D-8DEC-B2726C3F14A1}" type="presParOf" srcId="{126A2434-A148-45BF-A5AE-BF3E9B7D7F8E}" destId="{3E4425F7-4A15-4AD9-8BCF-F597FDF2864D}" srcOrd="3" destOrd="0" presId="urn:microsoft.com/office/officeart/2005/8/layout/process2"/>
    <dgm:cxn modelId="{2D40FA3B-600B-45B7-A35D-4F5AC8F81ACB}" type="presParOf" srcId="{3E4425F7-4A15-4AD9-8BCF-F597FDF2864D}" destId="{16228EC1-8399-4A3C-A9A6-F5458CB42452}" srcOrd="0" destOrd="0" presId="urn:microsoft.com/office/officeart/2005/8/layout/process2"/>
    <dgm:cxn modelId="{7F031351-D4CF-4E65-B47C-FCD6990F14A5}" type="presParOf" srcId="{126A2434-A148-45BF-A5AE-BF3E9B7D7F8E}" destId="{5AB21778-898F-41D2-BFE0-382AB2DC4F46}" srcOrd="4" destOrd="0" presId="urn:microsoft.com/office/officeart/2005/8/layout/process2"/>
    <dgm:cxn modelId="{03D887A3-3E54-4EF0-AE92-023CC86EF755}" type="presParOf" srcId="{126A2434-A148-45BF-A5AE-BF3E9B7D7F8E}" destId="{9F148FE8-9EC6-4AD7-81BB-28EEEBDFC458}" srcOrd="5" destOrd="0" presId="urn:microsoft.com/office/officeart/2005/8/layout/process2"/>
    <dgm:cxn modelId="{7B47A3CA-58C8-42D1-8406-B4EBAE93B5A1}" type="presParOf" srcId="{9F148FE8-9EC6-4AD7-81BB-28EEEBDFC458}" destId="{4B0D9D40-F8BC-46F7-ABBE-4BCA96B2CCE1}" srcOrd="0" destOrd="0" presId="urn:microsoft.com/office/officeart/2005/8/layout/process2"/>
    <dgm:cxn modelId="{47BC631E-CB2D-43A3-ADFF-0DD3BF9FDAD4}" type="presParOf" srcId="{126A2434-A148-45BF-A5AE-BF3E9B7D7F8E}" destId="{CF38978B-0A42-4CA0-A355-6C6D2CAD1646}" srcOrd="6" destOrd="0" presId="urn:microsoft.com/office/officeart/2005/8/layout/process2"/>
    <dgm:cxn modelId="{710ED87B-1373-43F7-A21E-5D235E37548A}" type="presParOf" srcId="{126A2434-A148-45BF-A5AE-BF3E9B7D7F8E}" destId="{4CBB9DCE-E005-43BB-AA08-6A5134EEB46B}" srcOrd="7" destOrd="0" presId="urn:microsoft.com/office/officeart/2005/8/layout/process2"/>
    <dgm:cxn modelId="{FF1CC69E-0503-42B6-9A14-A920D977F495}" type="presParOf" srcId="{4CBB9DCE-E005-43BB-AA08-6A5134EEB46B}" destId="{C00AE885-E30A-4ACA-BC6D-13CBF3EA20C3}" srcOrd="0" destOrd="0" presId="urn:microsoft.com/office/officeart/2005/8/layout/process2"/>
    <dgm:cxn modelId="{ECDD9E33-EF5F-49F5-A781-2A6E12C99536}" type="presParOf" srcId="{126A2434-A148-45BF-A5AE-BF3E9B7D7F8E}" destId="{03B807DE-01C1-4D28-BA41-51F930E6F63E}" srcOrd="8" destOrd="0" presId="urn:microsoft.com/office/officeart/2005/8/layout/process2"/>
    <dgm:cxn modelId="{2B54FC4B-0889-40AE-98AA-16D94195910F}" type="presParOf" srcId="{126A2434-A148-45BF-A5AE-BF3E9B7D7F8E}" destId="{340D629C-8D59-4D9A-851A-588F6B4EFFA3}" srcOrd="9" destOrd="0" presId="urn:microsoft.com/office/officeart/2005/8/layout/process2"/>
    <dgm:cxn modelId="{722760CC-7C31-4AC4-8A95-5D76921AC58C}" type="presParOf" srcId="{340D629C-8D59-4D9A-851A-588F6B4EFFA3}" destId="{2FB3CD58-FC15-486E-AE0C-51ABFD2BD782}" srcOrd="0" destOrd="0" presId="urn:microsoft.com/office/officeart/2005/8/layout/process2"/>
    <dgm:cxn modelId="{C47C417A-8C45-44DF-965C-8784F5777C82}" type="presParOf" srcId="{126A2434-A148-45BF-A5AE-BF3E9B7D7F8E}" destId="{F62B564A-D377-405F-AF51-F29C88800252}" srcOrd="10" destOrd="0" presId="urn:microsoft.com/office/officeart/2005/8/layout/process2"/>
    <dgm:cxn modelId="{66EDD95B-27BE-497F-A8A1-041B190D6F3A}" type="presParOf" srcId="{126A2434-A148-45BF-A5AE-BF3E9B7D7F8E}" destId="{0B42F19D-B650-4D2B-A50F-9344B33A593D}" srcOrd="11" destOrd="0" presId="urn:microsoft.com/office/officeart/2005/8/layout/process2"/>
    <dgm:cxn modelId="{C0181300-65B1-40B4-A646-3E561C0996B6}" type="presParOf" srcId="{0B42F19D-B650-4D2B-A50F-9344B33A593D}" destId="{40DA35FB-4688-4DA7-9A75-3160ED3999AC}" srcOrd="0" destOrd="0" presId="urn:microsoft.com/office/officeart/2005/8/layout/process2"/>
    <dgm:cxn modelId="{668CBE76-FE35-41A0-9D7E-64F71C7EBD30}" type="presParOf" srcId="{126A2434-A148-45BF-A5AE-BF3E9B7D7F8E}" destId="{B192516A-2CAB-4CCA-9785-99433D92E068}" srcOrd="1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2CD695-F9FF-4F29-82F4-B17566B6D993}"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139FA53E-8D4F-4861-B9C8-B4137B597C4D}">
      <dgm:prSet phldrT="[Text]" custT="1"/>
      <dgm:spPr/>
      <dgm:t>
        <a:bodyPr/>
        <a:lstStyle/>
        <a:p>
          <a:pPr algn="ctr"/>
          <a:r>
            <a:rPr lang="lt-LT" sz="1900" b="0" dirty="0">
              <a:latin typeface="Times New Roman" panose="02020603050405020304" pitchFamily="18" charset="0"/>
              <a:cs typeface="Times New Roman" panose="02020603050405020304" pitchFamily="18" charset="0"/>
            </a:rPr>
            <a:t>Būtina sutartis</a:t>
          </a:r>
          <a:endParaRPr lang="en-US" sz="1900" b="0" dirty="0">
            <a:latin typeface="Times New Roman" panose="02020603050405020304" pitchFamily="18" charset="0"/>
            <a:cs typeface="Times New Roman" panose="02020603050405020304" pitchFamily="18" charset="0"/>
          </a:endParaRPr>
        </a:p>
      </dgm:t>
    </dgm:pt>
    <dgm:pt modelId="{E286ECD7-56E0-4DE8-A81F-632660623511}" type="parTrans" cxnId="{BDF288F2-A70C-4F54-B118-E74B05431CBC}">
      <dgm:prSet/>
      <dgm:spPr/>
      <dgm:t>
        <a:bodyPr/>
        <a:lstStyle/>
        <a:p>
          <a:endParaRPr lang="en-US" sz="3200"/>
        </a:p>
      </dgm:t>
    </dgm:pt>
    <dgm:pt modelId="{57530E10-CBFD-48AF-B2FB-18E8E987D58F}" type="sibTrans" cxnId="{BDF288F2-A70C-4F54-B118-E74B05431CBC}">
      <dgm:prSet custT="1"/>
      <dgm:spPr/>
      <dgm:t>
        <a:bodyPr/>
        <a:lstStyle/>
        <a:p>
          <a:endParaRPr lang="en-US" sz="5400"/>
        </a:p>
      </dgm:t>
    </dgm:pt>
    <dgm:pt modelId="{BED27454-4132-4A1B-870B-E926E80F421B}">
      <dgm:prSet phldrT="[Text]" custT="1"/>
      <dgm:spPr/>
      <dgm:t>
        <a:bodyPr/>
        <a:lstStyle/>
        <a:p>
          <a:pPr algn="ctr"/>
          <a:r>
            <a:rPr lang="lt-LT" sz="1900" b="0" dirty="0">
              <a:latin typeface="Times New Roman" panose="02020603050405020304" pitchFamily="18" charset="0"/>
              <a:cs typeface="Times New Roman" panose="02020603050405020304" pitchFamily="18" charset="0"/>
            </a:rPr>
            <a:t>Paslaugų įkainiai</a:t>
          </a:r>
          <a:endParaRPr lang="en-US" sz="1900" b="0" dirty="0">
            <a:latin typeface="Times New Roman" panose="02020603050405020304" pitchFamily="18" charset="0"/>
            <a:cs typeface="Times New Roman" panose="02020603050405020304" pitchFamily="18" charset="0"/>
          </a:endParaRPr>
        </a:p>
      </dgm:t>
    </dgm:pt>
    <dgm:pt modelId="{5949B66C-41E4-4C26-809C-58D775581BFE}" type="parTrans" cxnId="{B5B3B281-6C3F-44C0-9F50-D9CD50C3D47F}">
      <dgm:prSet/>
      <dgm:spPr/>
      <dgm:t>
        <a:bodyPr/>
        <a:lstStyle/>
        <a:p>
          <a:endParaRPr lang="en-US" sz="3200"/>
        </a:p>
      </dgm:t>
    </dgm:pt>
    <dgm:pt modelId="{A069FC51-D4B8-4B62-B34F-5EA5F047326F}" type="sibTrans" cxnId="{B5B3B281-6C3F-44C0-9F50-D9CD50C3D47F}">
      <dgm:prSet/>
      <dgm:spPr/>
      <dgm:t>
        <a:bodyPr/>
        <a:lstStyle/>
        <a:p>
          <a:endParaRPr lang="en-US" sz="3200"/>
        </a:p>
      </dgm:t>
    </dgm:pt>
    <dgm:pt modelId="{43BF469A-E05D-457A-B604-5601F87B9C8B}">
      <dgm:prSet phldrT="[Text]" custT="1"/>
      <dgm:spPr/>
      <dgm:t>
        <a:bodyPr/>
        <a:lstStyle/>
        <a:p>
          <a:pPr algn="ctr"/>
          <a:r>
            <a:rPr lang="lt-LT" sz="1900" b="0" dirty="0">
              <a:latin typeface="Times New Roman" panose="02020603050405020304" pitchFamily="18" charset="0"/>
              <a:cs typeface="Times New Roman" panose="02020603050405020304" pitchFamily="18" charset="0"/>
            </a:rPr>
            <a:t>Pirkimų valdymo sistema</a:t>
          </a:r>
          <a:endParaRPr lang="en-US" sz="1900" b="0" dirty="0">
            <a:latin typeface="Times New Roman" panose="02020603050405020304" pitchFamily="18" charset="0"/>
            <a:cs typeface="Times New Roman" panose="02020603050405020304" pitchFamily="18" charset="0"/>
          </a:endParaRPr>
        </a:p>
      </dgm:t>
    </dgm:pt>
    <dgm:pt modelId="{58202FF8-E486-446F-8FC1-C20706B469CD}" type="parTrans" cxnId="{E3E54AA5-0045-41E2-8E1F-663060D92124}">
      <dgm:prSet/>
      <dgm:spPr/>
      <dgm:t>
        <a:bodyPr/>
        <a:lstStyle/>
        <a:p>
          <a:endParaRPr lang="en-US" sz="3200"/>
        </a:p>
      </dgm:t>
    </dgm:pt>
    <dgm:pt modelId="{87193469-5336-40E7-AC9D-C13CC733EE44}" type="sibTrans" cxnId="{E3E54AA5-0045-41E2-8E1F-663060D92124}">
      <dgm:prSet custT="1"/>
      <dgm:spPr/>
      <dgm:t>
        <a:bodyPr/>
        <a:lstStyle/>
        <a:p>
          <a:endParaRPr lang="en-US" sz="5400"/>
        </a:p>
      </dgm:t>
    </dgm:pt>
    <dgm:pt modelId="{09992476-DDD7-4B45-B8F8-62922F088F20}">
      <dgm:prSet phldrT="[Text]" custT="1"/>
      <dgm:spPr/>
      <dgm:t>
        <a:bodyPr/>
        <a:lstStyle/>
        <a:p>
          <a:pPr algn="ctr"/>
          <a:r>
            <a:rPr lang="lt-LT" sz="1900" b="0" dirty="0">
              <a:latin typeface="Times New Roman" panose="02020603050405020304" pitchFamily="18" charset="0"/>
              <a:cs typeface="Times New Roman" panose="02020603050405020304" pitchFamily="18" charset="0"/>
            </a:rPr>
            <a:t>Standartizuoti pirkimų dokumentai</a:t>
          </a:r>
          <a:endParaRPr lang="en-US" sz="1900" b="0" dirty="0">
            <a:latin typeface="Times New Roman" panose="02020603050405020304" pitchFamily="18" charset="0"/>
            <a:cs typeface="Times New Roman" panose="02020603050405020304" pitchFamily="18" charset="0"/>
          </a:endParaRPr>
        </a:p>
      </dgm:t>
    </dgm:pt>
    <dgm:pt modelId="{F38620FD-0DD1-444F-87DF-8707B4C90411}" type="parTrans" cxnId="{6B681D4F-F482-42D0-9BD4-FA143A599D4B}">
      <dgm:prSet/>
      <dgm:spPr/>
      <dgm:t>
        <a:bodyPr/>
        <a:lstStyle/>
        <a:p>
          <a:endParaRPr lang="en-US" sz="3200"/>
        </a:p>
      </dgm:t>
    </dgm:pt>
    <dgm:pt modelId="{39F47EC5-D369-4D13-8DEA-C95B62B9419D}" type="sibTrans" cxnId="{6B681D4F-F482-42D0-9BD4-FA143A599D4B}">
      <dgm:prSet/>
      <dgm:spPr/>
      <dgm:t>
        <a:bodyPr/>
        <a:lstStyle/>
        <a:p>
          <a:endParaRPr lang="en-US" sz="3200"/>
        </a:p>
      </dgm:t>
    </dgm:pt>
    <dgm:pt modelId="{C7C834CA-744B-4114-8728-94F6778D234B}">
      <dgm:prSet phldrT="[Text]" custT="1"/>
      <dgm:spPr/>
      <dgm:t>
        <a:bodyPr/>
        <a:lstStyle/>
        <a:p>
          <a:pPr algn="ctr"/>
          <a:r>
            <a:rPr lang="lt-LT" sz="1900" b="0" dirty="0">
              <a:latin typeface="Times New Roman" panose="02020603050405020304" pitchFamily="18" charset="0"/>
              <a:cs typeface="Times New Roman" panose="02020603050405020304" pitchFamily="18" charset="0"/>
            </a:rPr>
            <a:t>Ekspertų pasitelkimas vykdant pirkimus</a:t>
          </a:r>
          <a:endParaRPr lang="en-US" sz="1900" b="0" dirty="0">
            <a:latin typeface="Times New Roman" panose="02020603050405020304" pitchFamily="18" charset="0"/>
            <a:cs typeface="Times New Roman" panose="02020603050405020304" pitchFamily="18" charset="0"/>
          </a:endParaRPr>
        </a:p>
      </dgm:t>
    </dgm:pt>
    <dgm:pt modelId="{A7A62B5B-365E-4171-B1C1-7460A348F3FB}" type="parTrans" cxnId="{888E2F63-D618-4217-B354-05B1663EAA8C}">
      <dgm:prSet/>
      <dgm:spPr/>
      <dgm:t>
        <a:bodyPr/>
        <a:lstStyle/>
        <a:p>
          <a:endParaRPr lang="en-US" sz="3200"/>
        </a:p>
      </dgm:t>
    </dgm:pt>
    <dgm:pt modelId="{B049E0AB-9052-4898-8FBE-99C97C7087DE}" type="sibTrans" cxnId="{888E2F63-D618-4217-B354-05B1663EAA8C}">
      <dgm:prSet custT="1"/>
      <dgm:spPr/>
      <dgm:t>
        <a:bodyPr/>
        <a:lstStyle/>
        <a:p>
          <a:endParaRPr lang="en-US" sz="5400"/>
        </a:p>
      </dgm:t>
    </dgm:pt>
    <dgm:pt modelId="{B590EE47-C454-4E92-881D-EEA892594B7E}">
      <dgm:prSet phldrT="[Text]" custT="1"/>
      <dgm:spPr/>
      <dgm:t>
        <a:bodyPr/>
        <a:lstStyle/>
        <a:p>
          <a:pPr algn="ctr"/>
          <a:r>
            <a:rPr lang="lt-LT" sz="1900" b="0" dirty="0">
              <a:latin typeface="Times New Roman" panose="02020603050405020304" pitchFamily="18" charset="0"/>
              <a:cs typeface="Times New Roman" panose="02020603050405020304" pitchFamily="18" charset="0"/>
            </a:rPr>
            <a:t>CPO LT konsultacijos</a:t>
          </a:r>
          <a:endParaRPr lang="en-US" sz="1900" b="0" dirty="0">
            <a:latin typeface="Times New Roman" panose="02020603050405020304" pitchFamily="18" charset="0"/>
            <a:cs typeface="Times New Roman" panose="02020603050405020304" pitchFamily="18" charset="0"/>
          </a:endParaRPr>
        </a:p>
      </dgm:t>
    </dgm:pt>
    <dgm:pt modelId="{626A3CB7-53FD-490B-A84D-785D3F21416E}" type="parTrans" cxnId="{3BD291F2-B5FD-46BD-AA81-E9598B10E0AB}">
      <dgm:prSet/>
      <dgm:spPr/>
      <dgm:t>
        <a:bodyPr/>
        <a:lstStyle/>
        <a:p>
          <a:endParaRPr lang="en-US" sz="3200"/>
        </a:p>
      </dgm:t>
    </dgm:pt>
    <dgm:pt modelId="{4526F832-CB5F-4DB5-9D10-EE12FC3C4FD4}" type="sibTrans" cxnId="{3BD291F2-B5FD-46BD-AA81-E9598B10E0AB}">
      <dgm:prSet/>
      <dgm:spPr/>
      <dgm:t>
        <a:bodyPr/>
        <a:lstStyle/>
        <a:p>
          <a:endParaRPr lang="en-US" sz="3200"/>
        </a:p>
      </dgm:t>
    </dgm:pt>
    <dgm:pt modelId="{5F3999C4-9B6E-4BDE-80E0-D972001365BA}">
      <dgm:prSet phldrT="[Text]" custT="1"/>
      <dgm:spPr/>
      <dgm:t>
        <a:bodyPr/>
        <a:lstStyle/>
        <a:p>
          <a:pPr algn="ctr"/>
          <a:r>
            <a:rPr lang="lt-LT" sz="1900" b="0" dirty="0">
              <a:latin typeface="Times New Roman" panose="02020603050405020304" pitchFamily="18" charset="0"/>
              <a:cs typeface="Times New Roman" panose="02020603050405020304" pitchFamily="18" charset="0"/>
            </a:rPr>
            <a:t>Galimybė PO skirti komisijos narį / ekspertą</a:t>
          </a:r>
          <a:endParaRPr lang="en-US" sz="1900" b="0" dirty="0">
            <a:latin typeface="Times New Roman" panose="02020603050405020304" pitchFamily="18" charset="0"/>
            <a:cs typeface="Times New Roman" panose="02020603050405020304" pitchFamily="18" charset="0"/>
          </a:endParaRPr>
        </a:p>
      </dgm:t>
    </dgm:pt>
    <dgm:pt modelId="{0E14E4C6-9CB2-4280-B79C-5008E172B3A1}" type="parTrans" cxnId="{BC84C84A-E2F0-4E8D-928B-7AF29F03BC36}">
      <dgm:prSet/>
      <dgm:spPr/>
      <dgm:t>
        <a:bodyPr/>
        <a:lstStyle/>
        <a:p>
          <a:endParaRPr lang="en-US"/>
        </a:p>
      </dgm:t>
    </dgm:pt>
    <dgm:pt modelId="{D729C762-669C-485C-885D-9F9D66D3C596}" type="sibTrans" cxnId="{BC84C84A-E2F0-4E8D-928B-7AF29F03BC36}">
      <dgm:prSet/>
      <dgm:spPr/>
      <dgm:t>
        <a:bodyPr/>
        <a:lstStyle/>
        <a:p>
          <a:endParaRPr lang="en-US"/>
        </a:p>
      </dgm:t>
    </dgm:pt>
    <dgm:pt modelId="{D9F8D4A2-DCC8-45C0-9CD1-4C36B517C29E}">
      <dgm:prSet phldrT="[Text]" custT="1"/>
      <dgm:spPr/>
      <dgm:t>
        <a:bodyPr/>
        <a:lstStyle/>
        <a:p>
          <a:pPr algn="ctr"/>
          <a:r>
            <a:rPr lang="lt-LT" sz="1900" b="0" dirty="0">
              <a:latin typeface="Times New Roman" panose="02020603050405020304" pitchFamily="18" charset="0"/>
              <a:cs typeface="Times New Roman" panose="02020603050405020304" pitchFamily="18" charset="0"/>
            </a:rPr>
            <a:t>Procedūrų ataskaitos, skelbimai, sudarytų sutarčių viešinimas</a:t>
          </a:r>
          <a:endParaRPr lang="en-US" sz="1900" b="0" dirty="0">
            <a:latin typeface="Times New Roman" panose="02020603050405020304" pitchFamily="18" charset="0"/>
            <a:cs typeface="Times New Roman" panose="02020603050405020304" pitchFamily="18" charset="0"/>
          </a:endParaRPr>
        </a:p>
      </dgm:t>
    </dgm:pt>
    <dgm:pt modelId="{E74BDF62-A2AD-4E2E-A772-EAC018EBE501}" type="parTrans" cxnId="{55A6D17B-EE9C-4553-A381-AAD37324BB7B}">
      <dgm:prSet/>
      <dgm:spPr/>
      <dgm:t>
        <a:bodyPr/>
        <a:lstStyle/>
        <a:p>
          <a:endParaRPr lang="en-US"/>
        </a:p>
      </dgm:t>
    </dgm:pt>
    <dgm:pt modelId="{416621E2-14C5-4B75-AEF5-969D6EC10E8C}" type="sibTrans" cxnId="{55A6D17B-EE9C-4553-A381-AAD37324BB7B}">
      <dgm:prSet/>
      <dgm:spPr/>
      <dgm:t>
        <a:bodyPr/>
        <a:lstStyle/>
        <a:p>
          <a:endParaRPr lang="en-US"/>
        </a:p>
      </dgm:t>
    </dgm:pt>
    <dgm:pt modelId="{5C4D72CE-D2F5-4B49-A125-84EABA9AC989}" type="pres">
      <dgm:prSet presAssocID="{892CD695-F9FF-4F29-82F4-B17566B6D993}" presName="Name0" presStyleCnt="0">
        <dgm:presLayoutVars>
          <dgm:dir/>
        </dgm:presLayoutVars>
      </dgm:prSet>
      <dgm:spPr/>
    </dgm:pt>
    <dgm:pt modelId="{6DE76F55-074A-46C0-AD03-49F507E95086}" type="pres">
      <dgm:prSet presAssocID="{139FA53E-8D4F-4861-B9C8-B4137B597C4D}" presName="parComposite" presStyleCnt="0"/>
      <dgm:spPr/>
    </dgm:pt>
    <dgm:pt modelId="{CFBCF218-74B4-48E3-B91C-4008F3E2D3CB}" type="pres">
      <dgm:prSet presAssocID="{139FA53E-8D4F-4861-B9C8-B4137B597C4D}" presName="parBigCircle" presStyleLbl="node0" presStyleIdx="0" presStyleCnt="5"/>
      <dgm:spPr/>
    </dgm:pt>
    <dgm:pt modelId="{DD9E3ADB-3237-4B00-B104-01BB2058B518}" type="pres">
      <dgm:prSet presAssocID="{139FA53E-8D4F-4861-B9C8-B4137B597C4D}" presName="parTx" presStyleLbl="revTx" presStyleIdx="0" presStyleCnt="11" custAng="3900000" custLinFactNeighborX="-33317" custLinFactNeighborY="21206"/>
      <dgm:spPr/>
    </dgm:pt>
    <dgm:pt modelId="{5437287B-FFF0-46A0-BE52-FC3EDEECF72E}" type="pres">
      <dgm:prSet presAssocID="{139FA53E-8D4F-4861-B9C8-B4137B597C4D}" presName="bSpace" presStyleCnt="0"/>
      <dgm:spPr/>
    </dgm:pt>
    <dgm:pt modelId="{5194C348-DBDC-4C32-82FD-F227A14FD125}" type="pres">
      <dgm:prSet presAssocID="{139FA53E-8D4F-4861-B9C8-B4137B597C4D}" presName="parBackupNorm" presStyleCnt="0"/>
      <dgm:spPr/>
    </dgm:pt>
    <dgm:pt modelId="{EAA16B58-00FF-437F-AA8D-6B231939BE8C}" type="pres">
      <dgm:prSet presAssocID="{57530E10-CBFD-48AF-B2FB-18E8E987D58F}" presName="parSpace" presStyleCnt="0"/>
      <dgm:spPr/>
    </dgm:pt>
    <dgm:pt modelId="{72B70BD5-3E6B-43F3-8465-115BDAEF8F34}" type="pres">
      <dgm:prSet presAssocID="{BED27454-4132-4A1B-870B-E926E80F421B}" presName="desBackupLeftNorm" presStyleCnt="0"/>
      <dgm:spPr/>
    </dgm:pt>
    <dgm:pt modelId="{DBFD5A98-38D8-4344-98FA-B6E777F23A0C}" type="pres">
      <dgm:prSet presAssocID="{BED27454-4132-4A1B-870B-E926E80F421B}" presName="desComposite" presStyleCnt="0"/>
      <dgm:spPr/>
    </dgm:pt>
    <dgm:pt modelId="{1E439B67-4D7F-4510-A4FA-8EE8B52DEBE0}" type="pres">
      <dgm:prSet presAssocID="{BED27454-4132-4A1B-870B-E926E80F421B}" presName="desCircle" presStyleLbl="node1" presStyleIdx="0" presStyleCnt="3"/>
      <dgm:spPr/>
    </dgm:pt>
    <dgm:pt modelId="{C56090A4-9C90-48F3-9505-1CD3486653AC}" type="pres">
      <dgm:prSet presAssocID="{BED27454-4132-4A1B-870B-E926E80F421B}" presName="chTx" presStyleLbl="revTx" presStyleIdx="1" presStyleCnt="11" custAng="3900000" custLinFactNeighborX="41532" custLinFactNeighborY="-15076"/>
      <dgm:spPr/>
    </dgm:pt>
    <dgm:pt modelId="{E92E52B7-DEB0-4057-898B-AC23F41597F4}" type="pres">
      <dgm:prSet presAssocID="{BED27454-4132-4A1B-870B-E926E80F421B}" presName="desTx" presStyleLbl="revTx" presStyleIdx="2" presStyleCnt="11">
        <dgm:presLayoutVars>
          <dgm:bulletEnabled val="1"/>
        </dgm:presLayoutVars>
      </dgm:prSet>
      <dgm:spPr/>
    </dgm:pt>
    <dgm:pt modelId="{2AF9C94C-CC58-406F-92C0-DFCBFD3ADDF5}" type="pres">
      <dgm:prSet presAssocID="{BED27454-4132-4A1B-870B-E926E80F421B}" presName="desBackupRightNorm" presStyleCnt="0"/>
      <dgm:spPr/>
    </dgm:pt>
    <dgm:pt modelId="{28C7ACCA-0CC7-4062-AD15-9BA1BFC22C7B}" type="pres">
      <dgm:prSet presAssocID="{A069FC51-D4B8-4B62-B34F-5EA5F047326F}" presName="desSpace" presStyleCnt="0"/>
      <dgm:spPr/>
    </dgm:pt>
    <dgm:pt modelId="{A6C764F5-8899-4627-8D51-CCF1A47BF728}" type="pres">
      <dgm:prSet presAssocID="{43BF469A-E05D-457A-B604-5601F87B9C8B}" presName="parComposite" presStyleCnt="0"/>
      <dgm:spPr/>
    </dgm:pt>
    <dgm:pt modelId="{9D179C57-A062-43EA-8FEB-BFDDC468B9FC}" type="pres">
      <dgm:prSet presAssocID="{43BF469A-E05D-457A-B604-5601F87B9C8B}" presName="parBigCircle" presStyleLbl="node0" presStyleIdx="1" presStyleCnt="5"/>
      <dgm:spPr/>
    </dgm:pt>
    <dgm:pt modelId="{BDAFA076-3E71-4B3B-8653-35EF4E0A73A6}" type="pres">
      <dgm:prSet presAssocID="{43BF469A-E05D-457A-B604-5601F87B9C8B}" presName="parTx" presStyleLbl="revTx" presStyleIdx="3" presStyleCnt="11" custAng="3900000" custLinFactNeighborX="-41552" custLinFactNeighborY="17390"/>
      <dgm:spPr/>
    </dgm:pt>
    <dgm:pt modelId="{3A8FAA23-4A31-4165-9E9A-31BC6C427ACC}" type="pres">
      <dgm:prSet presAssocID="{43BF469A-E05D-457A-B604-5601F87B9C8B}" presName="bSpace" presStyleCnt="0"/>
      <dgm:spPr/>
    </dgm:pt>
    <dgm:pt modelId="{0BA197F1-5686-4A39-9F17-6A92FF78C812}" type="pres">
      <dgm:prSet presAssocID="{43BF469A-E05D-457A-B604-5601F87B9C8B}" presName="parBackupNorm" presStyleCnt="0"/>
      <dgm:spPr/>
    </dgm:pt>
    <dgm:pt modelId="{C0B8F6C3-D1B6-417A-8DCB-7C04916B836E}" type="pres">
      <dgm:prSet presAssocID="{87193469-5336-40E7-AC9D-C13CC733EE44}" presName="parSpace" presStyleCnt="0"/>
      <dgm:spPr/>
    </dgm:pt>
    <dgm:pt modelId="{C5EF751F-406D-4820-8E96-FC12624C597D}" type="pres">
      <dgm:prSet presAssocID="{09992476-DDD7-4B45-B8F8-62922F088F20}" presName="desBackupLeftNorm" presStyleCnt="0"/>
      <dgm:spPr/>
    </dgm:pt>
    <dgm:pt modelId="{5B38DBA9-A408-4E65-A1FC-0355C9F3F40F}" type="pres">
      <dgm:prSet presAssocID="{09992476-DDD7-4B45-B8F8-62922F088F20}" presName="desComposite" presStyleCnt="0"/>
      <dgm:spPr/>
    </dgm:pt>
    <dgm:pt modelId="{D11814BA-C891-4492-9CBA-145D26F69B31}" type="pres">
      <dgm:prSet presAssocID="{09992476-DDD7-4B45-B8F8-62922F088F20}" presName="desCircle" presStyleLbl="node1" presStyleIdx="1" presStyleCnt="3"/>
      <dgm:spPr/>
    </dgm:pt>
    <dgm:pt modelId="{53B3B94A-0748-4229-8651-026D18DFBD4F}" type="pres">
      <dgm:prSet presAssocID="{09992476-DDD7-4B45-B8F8-62922F088F20}" presName="chTx" presStyleLbl="revTx" presStyleIdx="4" presStyleCnt="11" custAng="3900000" custLinFactNeighborX="35411" custLinFactNeighborY="2010"/>
      <dgm:spPr/>
    </dgm:pt>
    <dgm:pt modelId="{C0F4AD57-1B02-4E8D-951F-7FD231224A8D}" type="pres">
      <dgm:prSet presAssocID="{09992476-DDD7-4B45-B8F8-62922F088F20}" presName="desTx" presStyleLbl="revTx" presStyleIdx="5" presStyleCnt="11">
        <dgm:presLayoutVars>
          <dgm:bulletEnabled val="1"/>
        </dgm:presLayoutVars>
      </dgm:prSet>
      <dgm:spPr/>
    </dgm:pt>
    <dgm:pt modelId="{77BD4FCD-D172-4718-91B0-777A36EB7753}" type="pres">
      <dgm:prSet presAssocID="{09992476-DDD7-4B45-B8F8-62922F088F20}" presName="desBackupRightNorm" presStyleCnt="0"/>
      <dgm:spPr/>
    </dgm:pt>
    <dgm:pt modelId="{16927635-1BA1-41F8-9BFC-8175E389626C}" type="pres">
      <dgm:prSet presAssocID="{39F47EC5-D369-4D13-8DEA-C95B62B9419D}" presName="desSpace" presStyleCnt="0"/>
      <dgm:spPr/>
    </dgm:pt>
    <dgm:pt modelId="{02E8F17F-7452-4D51-9FA8-969C855A11C3}" type="pres">
      <dgm:prSet presAssocID="{C7C834CA-744B-4114-8728-94F6778D234B}" presName="parComposite" presStyleCnt="0"/>
      <dgm:spPr/>
    </dgm:pt>
    <dgm:pt modelId="{9812A825-5B4B-4DC5-9DA0-52E061B18585}" type="pres">
      <dgm:prSet presAssocID="{C7C834CA-744B-4114-8728-94F6778D234B}" presName="parBigCircle" presStyleLbl="node0" presStyleIdx="2" presStyleCnt="5"/>
      <dgm:spPr/>
    </dgm:pt>
    <dgm:pt modelId="{2FF59B5D-030D-41ED-8CA5-EE1AB5CA8A2C}" type="pres">
      <dgm:prSet presAssocID="{C7C834CA-744B-4114-8728-94F6778D234B}" presName="parTx" presStyleLbl="revTx" presStyleIdx="6" presStyleCnt="11" custAng="3900000" custLinFactNeighborX="-50965" custLinFactNeighborY="9771"/>
      <dgm:spPr/>
    </dgm:pt>
    <dgm:pt modelId="{DFD54239-C3FA-404C-8BCD-D2B7E5E5F9CF}" type="pres">
      <dgm:prSet presAssocID="{C7C834CA-744B-4114-8728-94F6778D234B}" presName="bSpace" presStyleCnt="0"/>
      <dgm:spPr/>
    </dgm:pt>
    <dgm:pt modelId="{021434DB-4377-4396-A035-8F31D2766741}" type="pres">
      <dgm:prSet presAssocID="{C7C834CA-744B-4114-8728-94F6778D234B}" presName="parBackupNorm" presStyleCnt="0"/>
      <dgm:spPr/>
    </dgm:pt>
    <dgm:pt modelId="{3509DC47-D858-4DB5-98F8-9F74D43039A6}" type="pres">
      <dgm:prSet presAssocID="{B049E0AB-9052-4898-8FBE-99C97C7087DE}" presName="parSpace" presStyleCnt="0"/>
      <dgm:spPr/>
    </dgm:pt>
    <dgm:pt modelId="{638680DE-EC82-4D95-9A4C-A19B1EC70E5D}" type="pres">
      <dgm:prSet presAssocID="{B590EE47-C454-4E92-881D-EEA892594B7E}" presName="parComposite" presStyleCnt="0"/>
      <dgm:spPr/>
    </dgm:pt>
    <dgm:pt modelId="{C32C6615-6C7C-4F9A-AEBB-EC9A04E439B7}" type="pres">
      <dgm:prSet presAssocID="{B590EE47-C454-4E92-881D-EEA892594B7E}" presName="parBigCircle" presStyleLbl="node0" presStyleIdx="3" presStyleCnt="5"/>
      <dgm:spPr/>
    </dgm:pt>
    <dgm:pt modelId="{E7237F63-A5CC-4CA9-810B-63755A3DE7AB}" type="pres">
      <dgm:prSet presAssocID="{B590EE47-C454-4E92-881D-EEA892594B7E}" presName="parTx" presStyleLbl="revTx" presStyleIdx="7" presStyleCnt="11" custAng="3900000" custLinFactNeighborX="-39172" custLinFactNeighborY="11445"/>
      <dgm:spPr/>
    </dgm:pt>
    <dgm:pt modelId="{F90492D6-8AB0-47D1-8E73-7053D97ACA7C}" type="pres">
      <dgm:prSet presAssocID="{B590EE47-C454-4E92-881D-EEA892594B7E}" presName="bSpace" presStyleCnt="0"/>
      <dgm:spPr/>
    </dgm:pt>
    <dgm:pt modelId="{F7B0B2B5-D289-4380-B9CC-AB029616359B}" type="pres">
      <dgm:prSet presAssocID="{B590EE47-C454-4E92-881D-EEA892594B7E}" presName="parBackupNorm" presStyleCnt="0"/>
      <dgm:spPr/>
    </dgm:pt>
    <dgm:pt modelId="{748A1EBE-191A-4898-8A8E-DDF465D1D401}" type="pres">
      <dgm:prSet presAssocID="{4526F832-CB5F-4DB5-9D10-EE12FC3C4FD4}" presName="parSpace" presStyleCnt="0"/>
      <dgm:spPr/>
    </dgm:pt>
    <dgm:pt modelId="{CE369D6B-A4BC-4902-8FCD-321A053F79CD}" type="pres">
      <dgm:prSet presAssocID="{5F3999C4-9B6E-4BDE-80E0-D972001365BA}" presName="desBackupLeftNorm" presStyleCnt="0"/>
      <dgm:spPr/>
    </dgm:pt>
    <dgm:pt modelId="{E2584524-5C2F-45B0-BCAF-787AF9E9937A}" type="pres">
      <dgm:prSet presAssocID="{5F3999C4-9B6E-4BDE-80E0-D972001365BA}" presName="desComposite" presStyleCnt="0"/>
      <dgm:spPr/>
    </dgm:pt>
    <dgm:pt modelId="{63FBDE3D-062A-49F5-9FA7-5BFC56B0215B}" type="pres">
      <dgm:prSet presAssocID="{5F3999C4-9B6E-4BDE-80E0-D972001365BA}" presName="desCircle" presStyleLbl="node1" presStyleIdx="2" presStyleCnt="3"/>
      <dgm:spPr/>
    </dgm:pt>
    <dgm:pt modelId="{478BF700-A84E-42FE-A4A1-30F102F6EE4A}" type="pres">
      <dgm:prSet presAssocID="{5F3999C4-9B6E-4BDE-80E0-D972001365BA}" presName="chTx" presStyleLbl="revTx" presStyleIdx="8" presStyleCnt="11" custAng="3900000" custLinFactNeighborX="34178" custLinFactNeighborY="945"/>
      <dgm:spPr/>
    </dgm:pt>
    <dgm:pt modelId="{49C4DDDE-28BC-4DB5-8C04-E59CC3A8AD3A}" type="pres">
      <dgm:prSet presAssocID="{5F3999C4-9B6E-4BDE-80E0-D972001365BA}" presName="desTx" presStyleLbl="revTx" presStyleIdx="9" presStyleCnt="11">
        <dgm:presLayoutVars>
          <dgm:bulletEnabled val="1"/>
        </dgm:presLayoutVars>
      </dgm:prSet>
      <dgm:spPr/>
    </dgm:pt>
    <dgm:pt modelId="{77F6375D-04E4-4FDB-8431-62492FDFB552}" type="pres">
      <dgm:prSet presAssocID="{5F3999C4-9B6E-4BDE-80E0-D972001365BA}" presName="desBackupRightNorm" presStyleCnt="0"/>
      <dgm:spPr/>
    </dgm:pt>
    <dgm:pt modelId="{34F8D7D9-1F5D-43F1-AA00-FA983603B47A}" type="pres">
      <dgm:prSet presAssocID="{D729C762-669C-485C-885D-9F9D66D3C596}" presName="desSpace" presStyleCnt="0"/>
      <dgm:spPr/>
    </dgm:pt>
    <dgm:pt modelId="{A7D8EAA7-FB36-4DAE-851E-1211401B7A74}" type="pres">
      <dgm:prSet presAssocID="{D9F8D4A2-DCC8-45C0-9CD1-4C36B517C29E}" presName="parComposite" presStyleCnt="0"/>
      <dgm:spPr/>
    </dgm:pt>
    <dgm:pt modelId="{D58315E5-DE10-4702-A71D-A3C79B68681B}" type="pres">
      <dgm:prSet presAssocID="{D9F8D4A2-DCC8-45C0-9CD1-4C36B517C29E}" presName="parBigCircle" presStyleLbl="node0" presStyleIdx="4" presStyleCnt="5"/>
      <dgm:spPr/>
    </dgm:pt>
    <dgm:pt modelId="{8AD864EF-9710-4042-8F72-A01CDDEFB87C}" type="pres">
      <dgm:prSet presAssocID="{D9F8D4A2-DCC8-45C0-9CD1-4C36B517C29E}" presName="parTx" presStyleLbl="revTx" presStyleIdx="10" presStyleCnt="11" custAng="3900000" custLinFactNeighborX="-38865" custLinFactNeighborY="1635"/>
      <dgm:spPr/>
    </dgm:pt>
    <dgm:pt modelId="{871911D4-A833-492D-A2EB-FD06A0C32100}" type="pres">
      <dgm:prSet presAssocID="{D9F8D4A2-DCC8-45C0-9CD1-4C36B517C29E}" presName="bSpace" presStyleCnt="0"/>
      <dgm:spPr/>
    </dgm:pt>
    <dgm:pt modelId="{34809678-3CA9-4126-B77E-F74FABDA60A8}" type="pres">
      <dgm:prSet presAssocID="{D9F8D4A2-DCC8-45C0-9CD1-4C36B517C29E}" presName="parBackupNorm" presStyleCnt="0"/>
      <dgm:spPr/>
    </dgm:pt>
    <dgm:pt modelId="{54ECCBC7-3E3D-46A0-8227-212C6B32BECE}" type="pres">
      <dgm:prSet presAssocID="{416621E2-14C5-4B75-AEF5-969D6EC10E8C}" presName="parSpace" presStyleCnt="0"/>
      <dgm:spPr/>
    </dgm:pt>
  </dgm:ptLst>
  <dgm:cxnLst>
    <dgm:cxn modelId="{3606000E-8755-4F5D-BD20-8878F8882C02}" type="presOf" srcId="{892CD695-F9FF-4F29-82F4-B17566B6D993}" destId="{5C4D72CE-D2F5-4B49-A125-84EABA9AC989}" srcOrd="0" destOrd="0" presId="urn:microsoft.com/office/officeart/2008/layout/CircleAccentTimeline"/>
    <dgm:cxn modelId="{60B5623A-E5C5-4425-8FCD-0A7B2E0560B6}" type="presOf" srcId="{09992476-DDD7-4B45-B8F8-62922F088F20}" destId="{53B3B94A-0748-4229-8651-026D18DFBD4F}" srcOrd="0" destOrd="0" presId="urn:microsoft.com/office/officeart/2008/layout/CircleAccentTimeline"/>
    <dgm:cxn modelId="{A4B75660-81E8-41B8-8061-C99E721F13A1}" type="presOf" srcId="{D9F8D4A2-DCC8-45C0-9CD1-4C36B517C29E}" destId="{8AD864EF-9710-4042-8F72-A01CDDEFB87C}" srcOrd="0" destOrd="0" presId="urn:microsoft.com/office/officeart/2008/layout/CircleAccentTimeline"/>
    <dgm:cxn modelId="{888E2F63-D618-4217-B354-05B1663EAA8C}" srcId="{892CD695-F9FF-4F29-82F4-B17566B6D993}" destId="{C7C834CA-744B-4114-8728-94F6778D234B}" srcOrd="2" destOrd="0" parTransId="{A7A62B5B-365E-4171-B1C1-7460A348F3FB}" sibTransId="{B049E0AB-9052-4898-8FBE-99C97C7087DE}"/>
    <dgm:cxn modelId="{BC84C84A-E2F0-4E8D-928B-7AF29F03BC36}" srcId="{B590EE47-C454-4E92-881D-EEA892594B7E}" destId="{5F3999C4-9B6E-4BDE-80E0-D972001365BA}" srcOrd="0" destOrd="0" parTransId="{0E14E4C6-9CB2-4280-B79C-5008E172B3A1}" sibTransId="{D729C762-669C-485C-885D-9F9D66D3C596}"/>
    <dgm:cxn modelId="{6B681D4F-F482-42D0-9BD4-FA143A599D4B}" srcId="{43BF469A-E05D-457A-B604-5601F87B9C8B}" destId="{09992476-DDD7-4B45-B8F8-62922F088F20}" srcOrd="0" destOrd="0" parTransId="{F38620FD-0DD1-444F-87DF-8707B4C90411}" sibTransId="{39F47EC5-D369-4D13-8DEA-C95B62B9419D}"/>
    <dgm:cxn modelId="{D5034474-D23F-4907-9CA6-E037DA28C6ED}" type="presOf" srcId="{5F3999C4-9B6E-4BDE-80E0-D972001365BA}" destId="{478BF700-A84E-42FE-A4A1-30F102F6EE4A}" srcOrd="0" destOrd="0" presId="urn:microsoft.com/office/officeart/2008/layout/CircleAccentTimeline"/>
    <dgm:cxn modelId="{55A6D17B-EE9C-4553-A381-AAD37324BB7B}" srcId="{892CD695-F9FF-4F29-82F4-B17566B6D993}" destId="{D9F8D4A2-DCC8-45C0-9CD1-4C36B517C29E}" srcOrd="4" destOrd="0" parTransId="{E74BDF62-A2AD-4E2E-A772-EAC018EBE501}" sibTransId="{416621E2-14C5-4B75-AEF5-969D6EC10E8C}"/>
    <dgm:cxn modelId="{B5B3B281-6C3F-44C0-9F50-D9CD50C3D47F}" srcId="{139FA53E-8D4F-4861-B9C8-B4137B597C4D}" destId="{BED27454-4132-4A1B-870B-E926E80F421B}" srcOrd="0" destOrd="0" parTransId="{5949B66C-41E4-4C26-809C-58D775581BFE}" sibTransId="{A069FC51-D4B8-4B62-B34F-5EA5F047326F}"/>
    <dgm:cxn modelId="{DEBB8488-2C7A-4FFF-927C-DF949F7D8B73}" type="presOf" srcId="{BED27454-4132-4A1B-870B-E926E80F421B}" destId="{C56090A4-9C90-48F3-9505-1CD3486653AC}" srcOrd="0" destOrd="0" presId="urn:microsoft.com/office/officeart/2008/layout/CircleAccentTimeline"/>
    <dgm:cxn modelId="{95D1FA95-D11D-4423-84C9-31D881C3C2B3}" type="presOf" srcId="{139FA53E-8D4F-4861-B9C8-B4137B597C4D}" destId="{DD9E3ADB-3237-4B00-B104-01BB2058B518}" srcOrd="0" destOrd="0" presId="urn:microsoft.com/office/officeart/2008/layout/CircleAccentTimeline"/>
    <dgm:cxn modelId="{E3E54AA5-0045-41E2-8E1F-663060D92124}" srcId="{892CD695-F9FF-4F29-82F4-B17566B6D993}" destId="{43BF469A-E05D-457A-B604-5601F87B9C8B}" srcOrd="1" destOrd="0" parTransId="{58202FF8-E486-446F-8FC1-C20706B469CD}" sibTransId="{87193469-5336-40E7-AC9D-C13CC733EE44}"/>
    <dgm:cxn modelId="{8BE05AC5-BA04-4603-9601-547963202B39}" type="presOf" srcId="{43BF469A-E05D-457A-B604-5601F87B9C8B}" destId="{BDAFA076-3E71-4B3B-8653-35EF4E0A73A6}" srcOrd="0" destOrd="0" presId="urn:microsoft.com/office/officeart/2008/layout/CircleAccentTimeline"/>
    <dgm:cxn modelId="{FF6F9EC8-2F37-428B-B22C-8DE62EA103DD}" type="presOf" srcId="{B590EE47-C454-4E92-881D-EEA892594B7E}" destId="{E7237F63-A5CC-4CA9-810B-63755A3DE7AB}" srcOrd="0" destOrd="0" presId="urn:microsoft.com/office/officeart/2008/layout/CircleAccentTimeline"/>
    <dgm:cxn modelId="{BDF288F2-A70C-4F54-B118-E74B05431CBC}" srcId="{892CD695-F9FF-4F29-82F4-B17566B6D993}" destId="{139FA53E-8D4F-4861-B9C8-B4137B597C4D}" srcOrd="0" destOrd="0" parTransId="{E286ECD7-56E0-4DE8-A81F-632660623511}" sibTransId="{57530E10-CBFD-48AF-B2FB-18E8E987D58F}"/>
    <dgm:cxn modelId="{3BD291F2-B5FD-46BD-AA81-E9598B10E0AB}" srcId="{892CD695-F9FF-4F29-82F4-B17566B6D993}" destId="{B590EE47-C454-4E92-881D-EEA892594B7E}" srcOrd="3" destOrd="0" parTransId="{626A3CB7-53FD-490B-A84D-785D3F21416E}" sibTransId="{4526F832-CB5F-4DB5-9D10-EE12FC3C4FD4}"/>
    <dgm:cxn modelId="{272A40F6-C44C-44AE-AE18-03BC7A7AE66D}" type="presOf" srcId="{C7C834CA-744B-4114-8728-94F6778D234B}" destId="{2FF59B5D-030D-41ED-8CA5-EE1AB5CA8A2C}" srcOrd="0" destOrd="0" presId="urn:microsoft.com/office/officeart/2008/layout/CircleAccentTimeline"/>
    <dgm:cxn modelId="{0B0D3CF8-E770-4071-A7DA-FB0EA3DB1A9E}" type="presParOf" srcId="{5C4D72CE-D2F5-4B49-A125-84EABA9AC989}" destId="{6DE76F55-074A-46C0-AD03-49F507E95086}" srcOrd="0" destOrd="0" presId="urn:microsoft.com/office/officeart/2008/layout/CircleAccentTimeline"/>
    <dgm:cxn modelId="{2C8E0894-7B47-4EA3-91AD-2B7863AC2D40}" type="presParOf" srcId="{6DE76F55-074A-46C0-AD03-49F507E95086}" destId="{CFBCF218-74B4-48E3-B91C-4008F3E2D3CB}" srcOrd="0" destOrd="0" presId="urn:microsoft.com/office/officeart/2008/layout/CircleAccentTimeline"/>
    <dgm:cxn modelId="{6FF44DA1-5EC1-4F90-BBFF-9A01AC04188D}" type="presParOf" srcId="{6DE76F55-074A-46C0-AD03-49F507E95086}" destId="{DD9E3ADB-3237-4B00-B104-01BB2058B518}" srcOrd="1" destOrd="0" presId="urn:microsoft.com/office/officeart/2008/layout/CircleAccentTimeline"/>
    <dgm:cxn modelId="{EBDF2C13-212E-41A5-9CBA-E8B21587F280}" type="presParOf" srcId="{6DE76F55-074A-46C0-AD03-49F507E95086}" destId="{5437287B-FFF0-46A0-BE52-FC3EDEECF72E}" srcOrd="2" destOrd="0" presId="urn:microsoft.com/office/officeart/2008/layout/CircleAccentTimeline"/>
    <dgm:cxn modelId="{3118F362-1026-4774-9F4B-4327D662EAB8}" type="presParOf" srcId="{5C4D72CE-D2F5-4B49-A125-84EABA9AC989}" destId="{5194C348-DBDC-4C32-82FD-F227A14FD125}" srcOrd="1" destOrd="0" presId="urn:microsoft.com/office/officeart/2008/layout/CircleAccentTimeline"/>
    <dgm:cxn modelId="{6922B145-7D0A-4888-9709-22EC824D54EC}" type="presParOf" srcId="{5C4D72CE-D2F5-4B49-A125-84EABA9AC989}" destId="{EAA16B58-00FF-437F-AA8D-6B231939BE8C}" srcOrd="2" destOrd="0" presId="urn:microsoft.com/office/officeart/2008/layout/CircleAccentTimeline"/>
    <dgm:cxn modelId="{9A183FEF-7255-4E6E-BC18-9EBF2DBE57EF}" type="presParOf" srcId="{5C4D72CE-D2F5-4B49-A125-84EABA9AC989}" destId="{72B70BD5-3E6B-43F3-8465-115BDAEF8F34}" srcOrd="3" destOrd="0" presId="urn:microsoft.com/office/officeart/2008/layout/CircleAccentTimeline"/>
    <dgm:cxn modelId="{F633D1EF-F579-49CC-ABE0-7C10FD65C0F7}" type="presParOf" srcId="{5C4D72CE-D2F5-4B49-A125-84EABA9AC989}" destId="{DBFD5A98-38D8-4344-98FA-B6E777F23A0C}" srcOrd="4" destOrd="0" presId="urn:microsoft.com/office/officeart/2008/layout/CircleAccentTimeline"/>
    <dgm:cxn modelId="{6B6B456B-4FBB-4593-9D74-A9E671FAB983}" type="presParOf" srcId="{DBFD5A98-38D8-4344-98FA-B6E777F23A0C}" destId="{1E439B67-4D7F-4510-A4FA-8EE8B52DEBE0}" srcOrd="0" destOrd="0" presId="urn:microsoft.com/office/officeart/2008/layout/CircleAccentTimeline"/>
    <dgm:cxn modelId="{39B846E8-8804-4C55-B826-21F0C5FA3A73}" type="presParOf" srcId="{DBFD5A98-38D8-4344-98FA-B6E777F23A0C}" destId="{C56090A4-9C90-48F3-9505-1CD3486653AC}" srcOrd="1" destOrd="0" presId="urn:microsoft.com/office/officeart/2008/layout/CircleAccentTimeline"/>
    <dgm:cxn modelId="{54FE85E6-F1BA-49EC-9813-004B888C2933}" type="presParOf" srcId="{DBFD5A98-38D8-4344-98FA-B6E777F23A0C}" destId="{E92E52B7-DEB0-4057-898B-AC23F41597F4}" srcOrd="2" destOrd="0" presId="urn:microsoft.com/office/officeart/2008/layout/CircleAccentTimeline"/>
    <dgm:cxn modelId="{DAA82116-C3A3-4076-9EB8-161C205940F1}" type="presParOf" srcId="{5C4D72CE-D2F5-4B49-A125-84EABA9AC989}" destId="{2AF9C94C-CC58-406F-92C0-DFCBFD3ADDF5}" srcOrd="5" destOrd="0" presId="urn:microsoft.com/office/officeart/2008/layout/CircleAccentTimeline"/>
    <dgm:cxn modelId="{FCCCF8FF-95C4-4391-949D-3F53A6E696FB}" type="presParOf" srcId="{5C4D72CE-D2F5-4B49-A125-84EABA9AC989}" destId="{28C7ACCA-0CC7-4062-AD15-9BA1BFC22C7B}" srcOrd="6" destOrd="0" presId="urn:microsoft.com/office/officeart/2008/layout/CircleAccentTimeline"/>
    <dgm:cxn modelId="{913F7EEE-7617-43B8-911A-EE3291E0224E}" type="presParOf" srcId="{5C4D72CE-D2F5-4B49-A125-84EABA9AC989}" destId="{A6C764F5-8899-4627-8D51-CCF1A47BF728}" srcOrd="7" destOrd="0" presId="urn:microsoft.com/office/officeart/2008/layout/CircleAccentTimeline"/>
    <dgm:cxn modelId="{2AC1B4B8-19FB-4AF8-87C6-DF7E1ACC7DA3}" type="presParOf" srcId="{A6C764F5-8899-4627-8D51-CCF1A47BF728}" destId="{9D179C57-A062-43EA-8FEB-BFDDC468B9FC}" srcOrd="0" destOrd="0" presId="urn:microsoft.com/office/officeart/2008/layout/CircleAccentTimeline"/>
    <dgm:cxn modelId="{3DDCF4C6-FCDC-467F-8A02-CE0F9A40F66D}" type="presParOf" srcId="{A6C764F5-8899-4627-8D51-CCF1A47BF728}" destId="{BDAFA076-3E71-4B3B-8653-35EF4E0A73A6}" srcOrd="1" destOrd="0" presId="urn:microsoft.com/office/officeart/2008/layout/CircleAccentTimeline"/>
    <dgm:cxn modelId="{07C8FC71-8727-4530-85D2-C571994906C2}" type="presParOf" srcId="{A6C764F5-8899-4627-8D51-CCF1A47BF728}" destId="{3A8FAA23-4A31-4165-9E9A-31BC6C427ACC}" srcOrd="2" destOrd="0" presId="urn:microsoft.com/office/officeart/2008/layout/CircleAccentTimeline"/>
    <dgm:cxn modelId="{BBDD9698-D9B7-49DA-B6EA-D527A42D0241}" type="presParOf" srcId="{5C4D72CE-D2F5-4B49-A125-84EABA9AC989}" destId="{0BA197F1-5686-4A39-9F17-6A92FF78C812}" srcOrd="8" destOrd="0" presId="urn:microsoft.com/office/officeart/2008/layout/CircleAccentTimeline"/>
    <dgm:cxn modelId="{45B20873-A585-4C6B-8C2A-2FE425CC0F76}" type="presParOf" srcId="{5C4D72CE-D2F5-4B49-A125-84EABA9AC989}" destId="{C0B8F6C3-D1B6-417A-8DCB-7C04916B836E}" srcOrd="9" destOrd="0" presId="urn:microsoft.com/office/officeart/2008/layout/CircleAccentTimeline"/>
    <dgm:cxn modelId="{2C67AC98-E6A4-407A-B8A0-726667BE41B8}" type="presParOf" srcId="{5C4D72CE-D2F5-4B49-A125-84EABA9AC989}" destId="{C5EF751F-406D-4820-8E96-FC12624C597D}" srcOrd="10" destOrd="0" presId="urn:microsoft.com/office/officeart/2008/layout/CircleAccentTimeline"/>
    <dgm:cxn modelId="{E2D2E570-F339-4745-B402-4220A9307282}" type="presParOf" srcId="{5C4D72CE-D2F5-4B49-A125-84EABA9AC989}" destId="{5B38DBA9-A408-4E65-A1FC-0355C9F3F40F}" srcOrd="11" destOrd="0" presId="urn:microsoft.com/office/officeart/2008/layout/CircleAccentTimeline"/>
    <dgm:cxn modelId="{B8B2BFB1-0AD6-452A-B09A-2832714688EB}" type="presParOf" srcId="{5B38DBA9-A408-4E65-A1FC-0355C9F3F40F}" destId="{D11814BA-C891-4492-9CBA-145D26F69B31}" srcOrd="0" destOrd="0" presId="urn:microsoft.com/office/officeart/2008/layout/CircleAccentTimeline"/>
    <dgm:cxn modelId="{86CA35CA-A1C8-41F9-B4DA-25328056D402}" type="presParOf" srcId="{5B38DBA9-A408-4E65-A1FC-0355C9F3F40F}" destId="{53B3B94A-0748-4229-8651-026D18DFBD4F}" srcOrd="1" destOrd="0" presId="urn:microsoft.com/office/officeart/2008/layout/CircleAccentTimeline"/>
    <dgm:cxn modelId="{23EB358D-54E4-42BD-AB2C-1BEEC064B728}" type="presParOf" srcId="{5B38DBA9-A408-4E65-A1FC-0355C9F3F40F}" destId="{C0F4AD57-1B02-4E8D-951F-7FD231224A8D}" srcOrd="2" destOrd="0" presId="urn:microsoft.com/office/officeart/2008/layout/CircleAccentTimeline"/>
    <dgm:cxn modelId="{83CEB9F9-716A-4BC6-B1B7-8FE450C34983}" type="presParOf" srcId="{5C4D72CE-D2F5-4B49-A125-84EABA9AC989}" destId="{77BD4FCD-D172-4718-91B0-777A36EB7753}" srcOrd="12" destOrd="0" presId="urn:microsoft.com/office/officeart/2008/layout/CircleAccentTimeline"/>
    <dgm:cxn modelId="{407BB1B1-A9FA-4557-BB5F-E8293ECC38D7}" type="presParOf" srcId="{5C4D72CE-D2F5-4B49-A125-84EABA9AC989}" destId="{16927635-1BA1-41F8-9BFC-8175E389626C}" srcOrd="13" destOrd="0" presId="urn:microsoft.com/office/officeart/2008/layout/CircleAccentTimeline"/>
    <dgm:cxn modelId="{AB8AA7D1-B936-4393-9FB4-6EC09ED373C6}" type="presParOf" srcId="{5C4D72CE-D2F5-4B49-A125-84EABA9AC989}" destId="{02E8F17F-7452-4D51-9FA8-969C855A11C3}" srcOrd="14" destOrd="0" presId="urn:microsoft.com/office/officeart/2008/layout/CircleAccentTimeline"/>
    <dgm:cxn modelId="{136C9021-9F5C-459D-A48E-F24C96C6B5A3}" type="presParOf" srcId="{02E8F17F-7452-4D51-9FA8-969C855A11C3}" destId="{9812A825-5B4B-4DC5-9DA0-52E061B18585}" srcOrd="0" destOrd="0" presId="urn:microsoft.com/office/officeart/2008/layout/CircleAccentTimeline"/>
    <dgm:cxn modelId="{3DF40B51-B4B3-482E-A360-D53581FDE583}" type="presParOf" srcId="{02E8F17F-7452-4D51-9FA8-969C855A11C3}" destId="{2FF59B5D-030D-41ED-8CA5-EE1AB5CA8A2C}" srcOrd="1" destOrd="0" presId="urn:microsoft.com/office/officeart/2008/layout/CircleAccentTimeline"/>
    <dgm:cxn modelId="{09D28F33-A9BA-4E34-864B-4105B9813DBC}" type="presParOf" srcId="{02E8F17F-7452-4D51-9FA8-969C855A11C3}" destId="{DFD54239-C3FA-404C-8BCD-D2B7E5E5F9CF}" srcOrd="2" destOrd="0" presId="urn:microsoft.com/office/officeart/2008/layout/CircleAccentTimeline"/>
    <dgm:cxn modelId="{759178CD-C800-4D91-99CD-9F3B513E8E5F}" type="presParOf" srcId="{5C4D72CE-D2F5-4B49-A125-84EABA9AC989}" destId="{021434DB-4377-4396-A035-8F31D2766741}" srcOrd="15" destOrd="0" presId="urn:microsoft.com/office/officeart/2008/layout/CircleAccentTimeline"/>
    <dgm:cxn modelId="{484F4C72-3FB9-4A1E-A634-98142AF6C984}" type="presParOf" srcId="{5C4D72CE-D2F5-4B49-A125-84EABA9AC989}" destId="{3509DC47-D858-4DB5-98F8-9F74D43039A6}" srcOrd="16" destOrd="0" presId="urn:microsoft.com/office/officeart/2008/layout/CircleAccentTimeline"/>
    <dgm:cxn modelId="{094A5E4A-8393-4D23-9386-DB66A5B9790F}" type="presParOf" srcId="{5C4D72CE-D2F5-4B49-A125-84EABA9AC989}" destId="{638680DE-EC82-4D95-9A4C-A19B1EC70E5D}" srcOrd="17" destOrd="0" presId="urn:microsoft.com/office/officeart/2008/layout/CircleAccentTimeline"/>
    <dgm:cxn modelId="{73D7E136-DC51-4760-B4C9-1C2A7B94F19B}" type="presParOf" srcId="{638680DE-EC82-4D95-9A4C-A19B1EC70E5D}" destId="{C32C6615-6C7C-4F9A-AEBB-EC9A04E439B7}" srcOrd="0" destOrd="0" presId="urn:microsoft.com/office/officeart/2008/layout/CircleAccentTimeline"/>
    <dgm:cxn modelId="{5630889A-B2C2-47D7-8DAB-129B3F1407A4}" type="presParOf" srcId="{638680DE-EC82-4D95-9A4C-A19B1EC70E5D}" destId="{E7237F63-A5CC-4CA9-810B-63755A3DE7AB}" srcOrd="1" destOrd="0" presId="urn:microsoft.com/office/officeart/2008/layout/CircleAccentTimeline"/>
    <dgm:cxn modelId="{5F217628-B094-480D-841E-A9069B345111}" type="presParOf" srcId="{638680DE-EC82-4D95-9A4C-A19B1EC70E5D}" destId="{F90492D6-8AB0-47D1-8E73-7053D97ACA7C}" srcOrd="2" destOrd="0" presId="urn:microsoft.com/office/officeart/2008/layout/CircleAccentTimeline"/>
    <dgm:cxn modelId="{CB7C9885-0448-48F0-8CA7-62C5FD9F4FA4}" type="presParOf" srcId="{5C4D72CE-D2F5-4B49-A125-84EABA9AC989}" destId="{F7B0B2B5-D289-4380-B9CC-AB029616359B}" srcOrd="18" destOrd="0" presId="urn:microsoft.com/office/officeart/2008/layout/CircleAccentTimeline"/>
    <dgm:cxn modelId="{A2B993FD-1AA6-4E98-B00F-1346E5952E3E}" type="presParOf" srcId="{5C4D72CE-D2F5-4B49-A125-84EABA9AC989}" destId="{748A1EBE-191A-4898-8A8E-DDF465D1D401}" srcOrd="19" destOrd="0" presId="urn:microsoft.com/office/officeart/2008/layout/CircleAccentTimeline"/>
    <dgm:cxn modelId="{4DB73C6F-725A-4FF4-AC7A-E4627DB84D35}" type="presParOf" srcId="{5C4D72CE-D2F5-4B49-A125-84EABA9AC989}" destId="{CE369D6B-A4BC-4902-8FCD-321A053F79CD}" srcOrd="20" destOrd="0" presId="urn:microsoft.com/office/officeart/2008/layout/CircleAccentTimeline"/>
    <dgm:cxn modelId="{F743E0BF-2A10-4E66-B545-13E1A00F21CB}" type="presParOf" srcId="{5C4D72CE-D2F5-4B49-A125-84EABA9AC989}" destId="{E2584524-5C2F-45B0-BCAF-787AF9E9937A}" srcOrd="21" destOrd="0" presId="urn:microsoft.com/office/officeart/2008/layout/CircleAccentTimeline"/>
    <dgm:cxn modelId="{DF3F3865-EA09-46DA-A670-EF378516E561}" type="presParOf" srcId="{E2584524-5C2F-45B0-BCAF-787AF9E9937A}" destId="{63FBDE3D-062A-49F5-9FA7-5BFC56B0215B}" srcOrd="0" destOrd="0" presId="urn:microsoft.com/office/officeart/2008/layout/CircleAccentTimeline"/>
    <dgm:cxn modelId="{DD3ABDA7-E754-41F3-9008-C67142FB2252}" type="presParOf" srcId="{E2584524-5C2F-45B0-BCAF-787AF9E9937A}" destId="{478BF700-A84E-42FE-A4A1-30F102F6EE4A}" srcOrd="1" destOrd="0" presId="urn:microsoft.com/office/officeart/2008/layout/CircleAccentTimeline"/>
    <dgm:cxn modelId="{1DD54295-E7D6-4250-BCEE-CAE53D45DBFE}" type="presParOf" srcId="{E2584524-5C2F-45B0-BCAF-787AF9E9937A}" destId="{49C4DDDE-28BC-4DB5-8C04-E59CC3A8AD3A}" srcOrd="2" destOrd="0" presId="urn:microsoft.com/office/officeart/2008/layout/CircleAccentTimeline"/>
    <dgm:cxn modelId="{A2AD0128-1525-49FC-B5A7-A6AEB06166CE}" type="presParOf" srcId="{5C4D72CE-D2F5-4B49-A125-84EABA9AC989}" destId="{77F6375D-04E4-4FDB-8431-62492FDFB552}" srcOrd="22" destOrd="0" presId="urn:microsoft.com/office/officeart/2008/layout/CircleAccentTimeline"/>
    <dgm:cxn modelId="{794CE32E-F6F0-45C6-8A7D-DE6B94A741DA}" type="presParOf" srcId="{5C4D72CE-D2F5-4B49-A125-84EABA9AC989}" destId="{34F8D7D9-1F5D-43F1-AA00-FA983603B47A}" srcOrd="23" destOrd="0" presId="urn:microsoft.com/office/officeart/2008/layout/CircleAccentTimeline"/>
    <dgm:cxn modelId="{2D642428-ED9B-45BB-9369-1F5BDEB60519}" type="presParOf" srcId="{5C4D72CE-D2F5-4B49-A125-84EABA9AC989}" destId="{A7D8EAA7-FB36-4DAE-851E-1211401B7A74}" srcOrd="24" destOrd="0" presId="urn:microsoft.com/office/officeart/2008/layout/CircleAccentTimeline"/>
    <dgm:cxn modelId="{80A3CE4A-9210-4F42-8CFE-0D3E86948185}" type="presParOf" srcId="{A7D8EAA7-FB36-4DAE-851E-1211401B7A74}" destId="{D58315E5-DE10-4702-A71D-A3C79B68681B}" srcOrd="0" destOrd="0" presId="urn:microsoft.com/office/officeart/2008/layout/CircleAccentTimeline"/>
    <dgm:cxn modelId="{713C7A45-71C6-43F0-9878-0589693EC2E7}" type="presParOf" srcId="{A7D8EAA7-FB36-4DAE-851E-1211401B7A74}" destId="{8AD864EF-9710-4042-8F72-A01CDDEFB87C}" srcOrd="1" destOrd="0" presId="urn:microsoft.com/office/officeart/2008/layout/CircleAccentTimeline"/>
    <dgm:cxn modelId="{E49EDD4F-4812-4AA9-9BCF-68BC3BB91D30}" type="presParOf" srcId="{A7D8EAA7-FB36-4DAE-851E-1211401B7A74}" destId="{871911D4-A833-492D-A2EB-FD06A0C32100}" srcOrd="2" destOrd="0" presId="urn:microsoft.com/office/officeart/2008/layout/CircleAccentTimeline"/>
    <dgm:cxn modelId="{B28242F9-955A-4F94-B491-A4AB46333891}" type="presParOf" srcId="{5C4D72CE-D2F5-4B49-A125-84EABA9AC989}" destId="{34809678-3CA9-4126-B77E-F74FABDA60A8}" srcOrd="25" destOrd="0" presId="urn:microsoft.com/office/officeart/2008/layout/CircleAccentTimeline"/>
    <dgm:cxn modelId="{2C426AF2-4CD8-4659-A50E-472B4BAAA44F}" type="presParOf" srcId="{5C4D72CE-D2F5-4B49-A125-84EABA9AC989}" destId="{54ECCBC7-3E3D-46A0-8227-212C6B32BECE}" srcOrd="26" destOrd="0" presId="urn:microsoft.com/office/officeart/2008/layout/CircleAccent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72B96-401F-4B47-9916-1C6EDA4BA4D3}">
      <dsp:nvSpPr>
        <dsp:cNvPr id="0" name=""/>
        <dsp:cNvSpPr/>
      </dsp:nvSpPr>
      <dsp:spPr>
        <a:xfrm>
          <a:off x="2154" y="448560"/>
          <a:ext cx="4436210" cy="769055"/>
        </a:xfrm>
        <a:prstGeom prst="roundRect">
          <a:avLst>
            <a:gd name="adj" fmla="val 10000"/>
          </a:avLst>
        </a:prstGeom>
        <a:solidFill>
          <a:schemeClr val="lt1">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marL="0" lvl="0" indent="0" algn="ctr" defTabSz="1555750">
            <a:lnSpc>
              <a:spcPct val="90000"/>
            </a:lnSpc>
            <a:spcBef>
              <a:spcPct val="0"/>
            </a:spcBef>
            <a:spcAft>
              <a:spcPct val="35000"/>
            </a:spcAft>
            <a:buNone/>
          </a:pPr>
          <a:r>
            <a:rPr lang="lt-LT" sz="3500" b="1" kern="1200" dirty="0">
              <a:latin typeface="Times New Roman" panose="02020603050405020304" pitchFamily="18" charset="0"/>
              <a:cs typeface="Times New Roman" panose="02020603050405020304" pitchFamily="18" charset="0"/>
            </a:rPr>
            <a:t>DPS</a:t>
          </a:r>
          <a:endParaRPr lang="en-US" sz="3500" b="1" kern="1200" dirty="0">
            <a:latin typeface="Times New Roman" panose="02020603050405020304" pitchFamily="18" charset="0"/>
            <a:cs typeface="Times New Roman" panose="02020603050405020304" pitchFamily="18" charset="0"/>
          </a:endParaRPr>
        </a:p>
      </dsp:txBody>
      <dsp:txXfrm>
        <a:off x="24679" y="471085"/>
        <a:ext cx="4391160" cy="724005"/>
      </dsp:txXfrm>
    </dsp:sp>
    <dsp:sp modelId="{72474937-7448-4553-AE60-30E6547B02C7}">
      <dsp:nvSpPr>
        <dsp:cNvPr id="0" name=""/>
        <dsp:cNvSpPr/>
      </dsp:nvSpPr>
      <dsp:spPr>
        <a:xfrm>
          <a:off x="445775" y="1217616"/>
          <a:ext cx="443621" cy="622587"/>
        </a:xfrm>
        <a:custGeom>
          <a:avLst/>
          <a:gdLst/>
          <a:ahLst/>
          <a:cxnLst/>
          <a:rect l="0" t="0" r="0" b="0"/>
          <a:pathLst>
            <a:path>
              <a:moveTo>
                <a:pt x="0" y="0"/>
              </a:moveTo>
              <a:lnTo>
                <a:pt x="0" y="622587"/>
              </a:lnTo>
              <a:lnTo>
                <a:pt x="443621" y="622587"/>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E59341-7F40-407E-9149-00F393B9C44C}">
      <dsp:nvSpPr>
        <dsp:cNvPr id="0" name=""/>
        <dsp:cNvSpPr/>
      </dsp:nvSpPr>
      <dsp:spPr>
        <a:xfrm>
          <a:off x="889396" y="1540163"/>
          <a:ext cx="3548968" cy="600079"/>
        </a:xfrm>
        <a:prstGeom prst="roundRect">
          <a:avLst>
            <a:gd name="adj" fmla="val 10000"/>
          </a:avLst>
        </a:prstGeom>
        <a:solidFill>
          <a:schemeClr val="accent2">
            <a:alpha val="90000"/>
            <a:tint val="4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Times New Roman" panose="02020603050405020304" pitchFamily="18" charset="0"/>
              <a:cs typeface="Times New Roman" panose="02020603050405020304" pitchFamily="18" charset="0"/>
            </a:rPr>
            <a:t>LANKSTUMAS</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prisitaikymas</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prie</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besikei</a:t>
          </a:r>
          <a:r>
            <a:rPr lang="lt-LT" sz="1800" kern="1200" dirty="0">
              <a:latin typeface="Times New Roman" panose="02020603050405020304" pitchFamily="18" charset="0"/>
              <a:cs typeface="Times New Roman" panose="02020603050405020304" pitchFamily="18" charset="0"/>
            </a:rPr>
            <a:t>čiančių rinkos sąlygų</a:t>
          </a:r>
          <a:r>
            <a:rPr lang="en-US" sz="1800" kern="1200" dirty="0">
              <a:latin typeface="Times New Roman" panose="02020603050405020304" pitchFamily="18" charset="0"/>
              <a:cs typeface="Times New Roman" panose="02020603050405020304" pitchFamily="18" charset="0"/>
            </a:rPr>
            <a:t> </a:t>
          </a:r>
        </a:p>
      </dsp:txBody>
      <dsp:txXfrm>
        <a:off x="906972" y="1557739"/>
        <a:ext cx="3513816" cy="564927"/>
      </dsp:txXfrm>
    </dsp:sp>
    <dsp:sp modelId="{F7328D11-DAD3-40C4-A00F-1B8E39CC9D39}">
      <dsp:nvSpPr>
        <dsp:cNvPr id="0" name=""/>
        <dsp:cNvSpPr/>
      </dsp:nvSpPr>
      <dsp:spPr>
        <a:xfrm>
          <a:off x="445775" y="1217616"/>
          <a:ext cx="443621" cy="2136616"/>
        </a:xfrm>
        <a:custGeom>
          <a:avLst/>
          <a:gdLst/>
          <a:ahLst/>
          <a:cxnLst/>
          <a:rect l="0" t="0" r="0" b="0"/>
          <a:pathLst>
            <a:path>
              <a:moveTo>
                <a:pt x="0" y="0"/>
              </a:moveTo>
              <a:lnTo>
                <a:pt x="0" y="2136616"/>
              </a:lnTo>
              <a:lnTo>
                <a:pt x="443621" y="2136616"/>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1ADFC8-0ACB-4711-975D-E1C146D37C91}">
      <dsp:nvSpPr>
        <dsp:cNvPr id="0" name=""/>
        <dsp:cNvSpPr/>
      </dsp:nvSpPr>
      <dsp:spPr>
        <a:xfrm>
          <a:off x="889396" y="2462790"/>
          <a:ext cx="3548968" cy="1782885"/>
        </a:xfrm>
        <a:prstGeom prst="roundRect">
          <a:avLst>
            <a:gd name="adj" fmla="val 10000"/>
          </a:avLst>
        </a:prstGeom>
        <a:solidFill>
          <a:srgbClr val="D2DDEC"/>
        </a:solidFill>
        <a:ln w="15875" cap="flat" cmpd="sng" algn="ctr">
          <a:solidFill>
            <a:srgbClr val="2683C6"/>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1. </a:t>
          </a:r>
          <a:r>
            <a:rPr lang="lt-LT" sz="1600" kern="1200" dirty="0">
              <a:latin typeface="Times New Roman" panose="02020603050405020304" pitchFamily="18" charset="0"/>
              <a:cs typeface="Times New Roman" panose="02020603050405020304" pitchFamily="18" charset="0"/>
            </a:rPr>
            <a:t>Galimybė bet kuriuo metu </a:t>
          </a:r>
          <a:r>
            <a:rPr lang="lt-LT" sz="1600" b="1" kern="1200" dirty="0">
              <a:latin typeface="Times New Roman" panose="02020603050405020304" pitchFamily="18" charset="0"/>
              <a:cs typeface="Times New Roman" panose="02020603050405020304" pitchFamily="18" charset="0"/>
            </a:rPr>
            <a:t>prisijungti naujiems</a:t>
          </a:r>
          <a:r>
            <a:rPr lang="lt-LT" sz="1600" kern="1200" dirty="0">
              <a:latin typeface="Times New Roman" panose="02020603050405020304" pitchFamily="18" charset="0"/>
              <a:cs typeface="Times New Roman" panose="02020603050405020304" pitchFamily="18" charset="0"/>
            </a:rPr>
            <a:t> tiekėjams</a:t>
          </a:r>
          <a:endParaRPr lang="en-US" sz="1600" kern="1200" dirty="0">
            <a:latin typeface="Times New Roman" panose="02020603050405020304" pitchFamily="18" charset="0"/>
            <a:cs typeface="Times New Roman" panose="02020603050405020304" pitchFamily="18" charset="0"/>
          </a:endParaRPr>
        </a:p>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2. </a:t>
          </a:r>
          <a:r>
            <a:rPr lang="lt-LT" sz="1600" kern="1200" dirty="0">
              <a:latin typeface="Times New Roman" panose="02020603050405020304" pitchFamily="18" charset="0"/>
              <a:cs typeface="Times New Roman" panose="02020603050405020304" pitchFamily="18" charset="0"/>
            </a:rPr>
            <a:t>Galimybė tiekėjams </a:t>
          </a:r>
          <a:r>
            <a:rPr lang="lt-LT" sz="1600" b="1" kern="1200" dirty="0">
              <a:latin typeface="Times New Roman" panose="02020603050405020304" pitchFamily="18" charset="0"/>
              <a:cs typeface="Times New Roman" panose="02020603050405020304" pitchFamily="18" charset="0"/>
            </a:rPr>
            <a:t>lanksčiai siūlyti </a:t>
          </a:r>
          <a:r>
            <a:rPr lang="lt-LT" sz="1600" kern="1200" dirty="0">
              <a:latin typeface="Times New Roman" panose="02020603050405020304" pitchFamily="18" charset="0"/>
              <a:cs typeface="Times New Roman" panose="02020603050405020304" pitchFamily="18" charset="0"/>
            </a:rPr>
            <a:t>kainas</a:t>
          </a:r>
          <a:endParaRPr lang="en-US" sz="1600" kern="1200" dirty="0">
            <a:latin typeface="Times New Roman" panose="02020603050405020304" pitchFamily="18" charset="0"/>
            <a:cs typeface="Times New Roman" panose="02020603050405020304" pitchFamily="18" charset="0"/>
          </a:endParaRPr>
        </a:p>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3. </a:t>
          </a:r>
          <a:r>
            <a:rPr lang="lt-LT" sz="1600" kern="1200" dirty="0">
              <a:latin typeface="Times New Roman" panose="02020603050405020304" pitchFamily="18" charset="0"/>
              <a:cs typeface="Times New Roman" panose="02020603050405020304" pitchFamily="18" charset="0"/>
            </a:rPr>
            <a:t>Galimybė DPS laikotarpiu </a:t>
          </a:r>
          <a:r>
            <a:rPr lang="lt-LT" sz="1600" b="1" kern="1200" dirty="0">
              <a:latin typeface="Times New Roman" panose="02020603050405020304" pitchFamily="18" charset="0"/>
              <a:cs typeface="Times New Roman" panose="02020603050405020304" pitchFamily="18" charset="0"/>
            </a:rPr>
            <a:t>koreguoti</a:t>
          </a:r>
          <a:r>
            <a:rPr lang="lt-LT" sz="1600" kern="1200" dirty="0">
              <a:latin typeface="Times New Roman" panose="02020603050405020304" pitchFamily="18" charset="0"/>
              <a:cs typeface="Times New Roman" panose="02020603050405020304" pitchFamily="18" charset="0"/>
            </a:rPr>
            <a:t> pirkimo </a:t>
          </a:r>
          <a:r>
            <a:rPr lang="lt-LT" sz="1600" b="1" kern="1200" dirty="0">
              <a:latin typeface="Times New Roman" panose="02020603050405020304" pitchFamily="18" charset="0"/>
              <a:cs typeface="Times New Roman" panose="02020603050405020304" pitchFamily="18" charset="0"/>
            </a:rPr>
            <a:t>dokumentus</a:t>
          </a:r>
          <a:endParaRPr lang="en-US" sz="1600" b="1" kern="1200" dirty="0">
            <a:latin typeface="Times New Roman" panose="02020603050405020304" pitchFamily="18" charset="0"/>
            <a:cs typeface="Times New Roman" panose="02020603050405020304" pitchFamily="18" charset="0"/>
          </a:endParaRPr>
        </a:p>
      </dsp:txBody>
      <dsp:txXfrm>
        <a:off x="941615" y="2515009"/>
        <a:ext cx="3444530" cy="1678447"/>
      </dsp:txXfrm>
    </dsp:sp>
    <dsp:sp modelId="{8AA058FE-DAB9-4BF6-A790-FCBB527514E8}">
      <dsp:nvSpPr>
        <dsp:cNvPr id="0" name=""/>
        <dsp:cNvSpPr/>
      </dsp:nvSpPr>
      <dsp:spPr>
        <a:xfrm>
          <a:off x="5083459" y="448560"/>
          <a:ext cx="4436210" cy="769055"/>
        </a:xfrm>
        <a:prstGeom prst="roundRect">
          <a:avLst>
            <a:gd name="adj" fmla="val 10000"/>
          </a:avLst>
        </a:prstGeom>
        <a:solidFill>
          <a:schemeClr val="lt1">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marL="0" lvl="0" indent="0" algn="ctr" defTabSz="1555750">
            <a:lnSpc>
              <a:spcPct val="90000"/>
            </a:lnSpc>
            <a:spcBef>
              <a:spcPct val="0"/>
            </a:spcBef>
            <a:spcAft>
              <a:spcPct val="35000"/>
            </a:spcAft>
            <a:buNone/>
          </a:pPr>
          <a:r>
            <a:rPr lang="lt-LT" sz="3500" b="1" kern="1200" dirty="0">
              <a:latin typeface="Times New Roman" panose="02020603050405020304" pitchFamily="18" charset="0"/>
              <a:cs typeface="Times New Roman" panose="02020603050405020304" pitchFamily="18" charset="0"/>
            </a:rPr>
            <a:t>Preliminarioji sutartis</a:t>
          </a:r>
          <a:endParaRPr lang="en-US" sz="3500" b="1" kern="1200" dirty="0">
            <a:latin typeface="Times New Roman" panose="02020603050405020304" pitchFamily="18" charset="0"/>
            <a:cs typeface="Times New Roman" panose="02020603050405020304" pitchFamily="18" charset="0"/>
          </a:endParaRPr>
        </a:p>
      </dsp:txBody>
      <dsp:txXfrm>
        <a:off x="5105984" y="471085"/>
        <a:ext cx="4391160" cy="724005"/>
      </dsp:txXfrm>
    </dsp:sp>
    <dsp:sp modelId="{920FB534-1421-4F22-98B8-56CB412E488E}">
      <dsp:nvSpPr>
        <dsp:cNvPr id="0" name=""/>
        <dsp:cNvSpPr/>
      </dsp:nvSpPr>
      <dsp:spPr>
        <a:xfrm>
          <a:off x="5527080" y="1217616"/>
          <a:ext cx="443621" cy="622587"/>
        </a:xfrm>
        <a:custGeom>
          <a:avLst/>
          <a:gdLst/>
          <a:ahLst/>
          <a:cxnLst/>
          <a:rect l="0" t="0" r="0" b="0"/>
          <a:pathLst>
            <a:path>
              <a:moveTo>
                <a:pt x="0" y="0"/>
              </a:moveTo>
              <a:lnTo>
                <a:pt x="0" y="622587"/>
              </a:lnTo>
              <a:lnTo>
                <a:pt x="443621" y="622587"/>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B8D76C-C5D0-4B7C-8FD4-852FC321C722}">
      <dsp:nvSpPr>
        <dsp:cNvPr id="0" name=""/>
        <dsp:cNvSpPr/>
      </dsp:nvSpPr>
      <dsp:spPr>
        <a:xfrm>
          <a:off x="5970701" y="1540163"/>
          <a:ext cx="3548968" cy="600079"/>
        </a:xfrm>
        <a:prstGeom prst="roundRect">
          <a:avLst>
            <a:gd name="adj" fmla="val 10000"/>
          </a:avLst>
        </a:prstGeom>
        <a:solidFill>
          <a:schemeClr val="accent2">
            <a:alpha val="90000"/>
            <a:tint val="4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lt-LT" sz="1800" kern="1200" dirty="0">
              <a:latin typeface="Times New Roman" panose="02020603050405020304" pitchFamily="18" charset="0"/>
              <a:cs typeface="Times New Roman" panose="02020603050405020304" pitchFamily="18" charset="0"/>
            </a:rPr>
            <a:t>Prognozuojamumas, </a:t>
          </a:r>
          <a:r>
            <a:rPr lang="lt-LT" sz="1800" b="1" kern="1200" dirty="0">
              <a:latin typeface="Times New Roman" panose="02020603050405020304" pitchFamily="18" charset="0"/>
              <a:cs typeface="Times New Roman" panose="02020603050405020304" pitchFamily="18" charset="0"/>
            </a:rPr>
            <a:t>STABILUMAS</a:t>
          </a:r>
          <a:endParaRPr lang="en-US" sz="1800" b="1" kern="1200" dirty="0">
            <a:latin typeface="Times New Roman" panose="02020603050405020304" pitchFamily="18" charset="0"/>
            <a:cs typeface="Times New Roman" panose="02020603050405020304" pitchFamily="18" charset="0"/>
          </a:endParaRPr>
        </a:p>
      </dsp:txBody>
      <dsp:txXfrm>
        <a:off x="5988277" y="1557739"/>
        <a:ext cx="3513816" cy="564927"/>
      </dsp:txXfrm>
    </dsp:sp>
    <dsp:sp modelId="{35B18581-E071-4D49-B1F4-B52D7AB0A7FB}">
      <dsp:nvSpPr>
        <dsp:cNvPr id="0" name=""/>
        <dsp:cNvSpPr/>
      </dsp:nvSpPr>
      <dsp:spPr>
        <a:xfrm>
          <a:off x="5527080" y="1217616"/>
          <a:ext cx="443621" cy="2136616"/>
        </a:xfrm>
        <a:custGeom>
          <a:avLst/>
          <a:gdLst/>
          <a:ahLst/>
          <a:cxnLst/>
          <a:rect l="0" t="0" r="0" b="0"/>
          <a:pathLst>
            <a:path>
              <a:moveTo>
                <a:pt x="0" y="0"/>
              </a:moveTo>
              <a:lnTo>
                <a:pt x="0" y="2136616"/>
              </a:lnTo>
              <a:lnTo>
                <a:pt x="443621" y="2136616"/>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64B2AB-A2E5-4F09-B5EC-4218DDD7FC52}">
      <dsp:nvSpPr>
        <dsp:cNvPr id="0" name=""/>
        <dsp:cNvSpPr/>
      </dsp:nvSpPr>
      <dsp:spPr>
        <a:xfrm>
          <a:off x="5970701" y="2462790"/>
          <a:ext cx="3548968" cy="1782885"/>
        </a:xfrm>
        <a:prstGeom prst="roundRect">
          <a:avLst>
            <a:gd name="adj" fmla="val 10000"/>
          </a:avLst>
        </a:prstGeom>
        <a:solidFill>
          <a:schemeClr val="accent2">
            <a:alpha val="90000"/>
            <a:tint val="4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1. </a:t>
          </a:r>
          <a:r>
            <a:rPr lang="lt-LT" sz="1600" kern="1200" dirty="0">
              <a:latin typeface="Times New Roman" panose="02020603050405020304" pitchFamily="18" charset="0"/>
              <a:cs typeface="Times New Roman" panose="02020603050405020304" pitchFamily="18" charset="0"/>
            </a:rPr>
            <a:t>Galimybė </a:t>
          </a:r>
          <a:r>
            <a:rPr lang="lt-LT" sz="1600" b="1" kern="1200" dirty="0">
              <a:latin typeface="Times New Roman" panose="02020603050405020304" pitchFamily="18" charset="0"/>
              <a:cs typeface="Times New Roman" panose="02020603050405020304" pitchFamily="18" charset="0"/>
            </a:rPr>
            <a:t>fiksuoti</a:t>
          </a:r>
          <a:r>
            <a:rPr lang="lt-LT" sz="1600" kern="1200" dirty="0">
              <a:latin typeface="Times New Roman" panose="02020603050405020304" pitchFamily="18" charset="0"/>
              <a:cs typeface="Times New Roman" panose="02020603050405020304" pitchFamily="18" charset="0"/>
            </a:rPr>
            <a:t> maksimalias pasiūlymo </a:t>
          </a:r>
          <a:r>
            <a:rPr lang="lt-LT" sz="1600" b="1" kern="1200" dirty="0">
              <a:latin typeface="Times New Roman" panose="02020603050405020304" pitchFamily="18" charset="0"/>
              <a:cs typeface="Times New Roman" panose="02020603050405020304" pitchFamily="18" charset="0"/>
            </a:rPr>
            <a:t>kainas</a:t>
          </a:r>
          <a:endParaRPr lang="en-US" sz="1600" b="1" kern="1200" dirty="0">
            <a:latin typeface="Times New Roman" panose="02020603050405020304" pitchFamily="18" charset="0"/>
            <a:cs typeface="Times New Roman" panose="02020603050405020304" pitchFamily="18" charset="0"/>
          </a:endParaRPr>
        </a:p>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2. </a:t>
          </a:r>
          <a:r>
            <a:rPr lang="lt-LT" sz="1600" kern="1200" dirty="0">
              <a:latin typeface="Times New Roman" panose="02020603050405020304" pitchFamily="18" charset="0"/>
              <a:cs typeface="Times New Roman" panose="02020603050405020304" pitchFamily="18" charset="0"/>
            </a:rPr>
            <a:t>Galimybė numatyti </a:t>
          </a:r>
          <a:r>
            <a:rPr lang="lt-LT" sz="1600" b="1" kern="1200" dirty="0">
              <a:latin typeface="Times New Roman" panose="02020603050405020304" pitchFamily="18" charset="0"/>
              <a:cs typeface="Times New Roman" panose="02020603050405020304" pitchFamily="18" charset="0"/>
            </a:rPr>
            <a:t>privalomą</a:t>
          </a:r>
          <a:r>
            <a:rPr lang="lt-LT" sz="1600" kern="1200" dirty="0">
              <a:latin typeface="Times New Roman" panose="02020603050405020304" pitchFamily="18" charset="0"/>
              <a:cs typeface="Times New Roman" panose="02020603050405020304" pitchFamily="18" charset="0"/>
            </a:rPr>
            <a:t> tiekėjų </a:t>
          </a:r>
          <a:r>
            <a:rPr lang="lt-LT" sz="1600" b="1" kern="1200" dirty="0">
              <a:latin typeface="Times New Roman" panose="02020603050405020304" pitchFamily="18" charset="0"/>
              <a:cs typeface="Times New Roman" panose="02020603050405020304" pitchFamily="18" charset="0"/>
            </a:rPr>
            <a:t>dalyvavimą</a:t>
          </a:r>
          <a:r>
            <a:rPr lang="lt-LT" sz="1600" kern="1200" dirty="0">
              <a:latin typeface="Times New Roman" panose="02020603050405020304" pitchFamily="18" charset="0"/>
              <a:cs typeface="Times New Roman" panose="02020603050405020304" pitchFamily="18" charset="0"/>
            </a:rPr>
            <a:t> atnaujintame varžymęsi</a:t>
          </a:r>
          <a:endParaRPr lang="en-US" sz="1600" kern="1200" dirty="0">
            <a:latin typeface="Times New Roman" panose="02020603050405020304" pitchFamily="18" charset="0"/>
            <a:cs typeface="Times New Roman" panose="02020603050405020304" pitchFamily="18" charset="0"/>
          </a:endParaRPr>
        </a:p>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3. </a:t>
          </a:r>
          <a:r>
            <a:rPr lang="lt-LT" sz="1600" kern="1200" dirty="0">
              <a:latin typeface="Times New Roman" panose="02020603050405020304" pitchFamily="18" charset="0"/>
              <a:cs typeface="Times New Roman" panose="02020603050405020304" pitchFamily="18" charset="0"/>
            </a:rPr>
            <a:t>Galimybė preliminariojoje sutartyje </a:t>
          </a:r>
          <a:r>
            <a:rPr lang="lt-LT" sz="1600" b="1" kern="1200" dirty="0">
              <a:latin typeface="Times New Roman" panose="02020603050405020304" pitchFamily="18" charset="0"/>
              <a:cs typeface="Times New Roman" panose="02020603050405020304" pitchFamily="18" charset="0"/>
            </a:rPr>
            <a:t>reglamentuoti</a:t>
          </a:r>
          <a:r>
            <a:rPr lang="lt-LT" sz="1600" kern="1200" dirty="0">
              <a:latin typeface="Times New Roman" panose="02020603050405020304" pitchFamily="18" charset="0"/>
              <a:cs typeface="Times New Roman" panose="02020603050405020304" pitchFamily="18" charset="0"/>
            </a:rPr>
            <a:t> kitus tiekėjo ir PO </a:t>
          </a:r>
          <a:r>
            <a:rPr lang="lt-LT" sz="1600" b="1" kern="1200" dirty="0">
              <a:latin typeface="Times New Roman" panose="02020603050405020304" pitchFamily="18" charset="0"/>
              <a:cs typeface="Times New Roman" panose="02020603050405020304" pitchFamily="18" charset="0"/>
            </a:rPr>
            <a:t>santykius</a:t>
          </a:r>
          <a:endParaRPr lang="en-US" sz="1600" b="1" kern="1200" dirty="0">
            <a:latin typeface="Times New Roman" panose="02020603050405020304" pitchFamily="18" charset="0"/>
            <a:cs typeface="Times New Roman" panose="02020603050405020304" pitchFamily="18" charset="0"/>
          </a:endParaRPr>
        </a:p>
      </dsp:txBody>
      <dsp:txXfrm>
        <a:off x="6022920" y="2515009"/>
        <a:ext cx="3444530" cy="16784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84F5B-37A2-4B9A-AFB8-2BCAFAC23C1C}">
      <dsp:nvSpPr>
        <dsp:cNvPr id="0" name=""/>
        <dsp:cNvSpPr/>
      </dsp:nvSpPr>
      <dsp:spPr>
        <a:xfrm>
          <a:off x="432258" y="38168"/>
          <a:ext cx="8726696" cy="519118"/>
        </a:xfrm>
        <a:prstGeom prst="roundRect">
          <a:avLst>
            <a:gd name="adj" fmla="val 10000"/>
          </a:avLst>
        </a:prstGeom>
        <a:solidFill>
          <a:srgbClr val="D2DDEC"/>
        </a:solidFill>
        <a:ln>
          <a:solidFill>
            <a:srgbClr val="2683C6"/>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solidFill>
                <a:schemeClr val="tx1"/>
              </a:solidFill>
              <a:latin typeface="Times New Roman" panose="02020603050405020304" pitchFamily="18" charset="0"/>
              <a:cs typeface="Times New Roman" panose="02020603050405020304" pitchFamily="18" charset="0"/>
            </a:rPr>
            <a:t>1. </a:t>
          </a:r>
          <a:r>
            <a:rPr lang="en-US" sz="2400" kern="1200" dirty="0" err="1">
              <a:solidFill>
                <a:schemeClr val="tx1"/>
              </a:solidFill>
              <a:latin typeface="Times New Roman" panose="02020603050405020304" pitchFamily="18" charset="0"/>
              <a:cs typeface="Times New Roman" panose="02020603050405020304" pitchFamily="18" charset="0"/>
            </a:rPr>
            <a:t>Organizatorius</a:t>
          </a:r>
          <a:r>
            <a:rPr lang="lt-LT"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kreipiasi</a:t>
          </a:r>
          <a:r>
            <a:rPr lang="lt-LT" sz="2400" kern="1200" dirty="0">
              <a:solidFill>
                <a:schemeClr val="tx1"/>
              </a:solidFill>
              <a:latin typeface="Times New Roman" panose="02020603050405020304" pitchFamily="18" charset="0"/>
              <a:cs typeface="Times New Roman" panose="02020603050405020304" pitchFamily="18" charset="0"/>
            </a:rPr>
            <a:t> į</a:t>
          </a:r>
          <a:r>
            <a:rPr lang="en-US"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kitas</a:t>
          </a:r>
          <a:r>
            <a:rPr lang="en-US"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įstaigas</a:t>
          </a:r>
          <a:r>
            <a:rPr lang="en-US" sz="2400" kern="1200" dirty="0">
              <a:solidFill>
                <a:schemeClr val="tx1"/>
              </a:solidFill>
              <a:latin typeface="Times New Roman" panose="02020603050405020304" pitchFamily="18" charset="0"/>
              <a:cs typeface="Times New Roman" panose="02020603050405020304" pitchFamily="18" charset="0"/>
            </a:rPr>
            <a:t> (</a:t>
          </a:r>
          <a:r>
            <a:rPr lang="lt-LT" sz="2400" kern="1200" dirty="0">
              <a:solidFill>
                <a:schemeClr val="tx1"/>
              </a:solidFill>
              <a:latin typeface="Times New Roman" panose="02020603050405020304" pitchFamily="18" charset="0"/>
              <a:cs typeface="Times New Roman" panose="02020603050405020304" pitchFamily="18" charset="0"/>
            </a:rPr>
            <a:t>PO)</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447462" y="53372"/>
        <a:ext cx="8696288" cy="488710"/>
      </dsp:txXfrm>
    </dsp:sp>
    <dsp:sp modelId="{5E9BE4EC-DFE9-4B5C-BCD9-4B0AEFCB76B6}">
      <dsp:nvSpPr>
        <dsp:cNvPr id="0" name=""/>
        <dsp:cNvSpPr/>
      </dsp:nvSpPr>
      <dsp:spPr>
        <a:xfrm rot="5514183">
          <a:off x="4698994" y="552766"/>
          <a:ext cx="168515" cy="233603"/>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lt-LT" sz="1800" kern="1200">
            <a:latin typeface="Times New Roman" panose="02020603050405020304" pitchFamily="18" charset="0"/>
            <a:cs typeface="Times New Roman" panose="02020603050405020304" pitchFamily="18" charset="0"/>
          </a:endParaRPr>
        </a:p>
      </dsp:txBody>
      <dsp:txXfrm rot="-5400000">
        <a:off x="4714010" y="585324"/>
        <a:ext cx="140161" cy="117961"/>
      </dsp:txXfrm>
    </dsp:sp>
    <dsp:sp modelId="{6C505373-25ED-429B-8908-B8715ABDC9FB}">
      <dsp:nvSpPr>
        <dsp:cNvPr id="0" name=""/>
        <dsp:cNvSpPr/>
      </dsp:nvSpPr>
      <dsp:spPr>
        <a:xfrm>
          <a:off x="399014" y="781849"/>
          <a:ext cx="8743764" cy="519118"/>
        </a:xfrm>
        <a:prstGeom prst="roundRect">
          <a:avLst>
            <a:gd name="adj" fmla="val 10000"/>
          </a:avLst>
        </a:prstGeom>
        <a:solidFill>
          <a:srgbClr val="D2DDEC"/>
        </a:solidFill>
        <a:ln>
          <a:solidFill>
            <a:srgbClr val="2683C6"/>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solidFill>
                <a:schemeClr val="tx1"/>
              </a:solidFill>
              <a:latin typeface="Times New Roman" panose="02020603050405020304" pitchFamily="18" charset="0"/>
              <a:cs typeface="Times New Roman" panose="02020603050405020304" pitchFamily="18" charset="0"/>
            </a:rPr>
            <a:t>2</a:t>
          </a:r>
          <a:r>
            <a:rPr lang="en-GB"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Pakviesti</a:t>
          </a:r>
          <a:r>
            <a:rPr lang="en-US"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dalyviai</a:t>
          </a:r>
          <a:r>
            <a:rPr lang="en-US"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nurodo</a:t>
          </a:r>
          <a:r>
            <a:rPr lang="en-US"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savo</a:t>
          </a:r>
          <a:r>
            <a:rPr lang="en-US"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poreikius</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414218" y="797053"/>
        <a:ext cx="8713356" cy="488710"/>
      </dsp:txXfrm>
    </dsp:sp>
    <dsp:sp modelId="{3E4425F7-4A15-4AD9-8BCF-F597FDF2864D}">
      <dsp:nvSpPr>
        <dsp:cNvPr id="0" name=""/>
        <dsp:cNvSpPr/>
      </dsp:nvSpPr>
      <dsp:spPr>
        <a:xfrm rot="5400000">
          <a:off x="4673562" y="1313946"/>
          <a:ext cx="194669" cy="233603"/>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lt-LT" sz="1800" kern="1200">
            <a:latin typeface="Times New Roman" panose="02020603050405020304" pitchFamily="18" charset="0"/>
            <a:cs typeface="Times New Roman" panose="02020603050405020304" pitchFamily="18" charset="0"/>
          </a:endParaRPr>
        </a:p>
      </dsp:txBody>
      <dsp:txXfrm rot="-5400000">
        <a:off x="4700817" y="1333413"/>
        <a:ext cx="140161" cy="136268"/>
      </dsp:txXfrm>
    </dsp:sp>
    <dsp:sp modelId="{5AB21778-898F-41D2-BFE0-382AB2DC4F46}">
      <dsp:nvSpPr>
        <dsp:cNvPr id="0" name=""/>
        <dsp:cNvSpPr/>
      </dsp:nvSpPr>
      <dsp:spPr>
        <a:xfrm>
          <a:off x="415636" y="1560527"/>
          <a:ext cx="8710520" cy="519118"/>
        </a:xfrm>
        <a:prstGeom prst="roundRect">
          <a:avLst>
            <a:gd name="adj" fmla="val 10000"/>
          </a:avLst>
        </a:prstGeom>
        <a:solidFill>
          <a:srgbClr val="D2DDEC"/>
        </a:solidFill>
        <a:ln>
          <a:solidFill>
            <a:srgbClr val="2683C6"/>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solidFill>
                <a:schemeClr val="tx1"/>
              </a:solidFill>
              <a:latin typeface="Times New Roman" panose="02020603050405020304" pitchFamily="18" charset="0"/>
              <a:cs typeface="Times New Roman" panose="02020603050405020304" pitchFamily="18" charset="0"/>
            </a:rPr>
            <a:t>3. </a:t>
          </a:r>
          <a:r>
            <a:rPr lang="en-US" sz="2400" kern="1200" dirty="0">
              <a:solidFill>
                <a:schemeClr val="tx1"/>
              </a:solidFill>
              <a:latin typeface="Times New Roman" panose="02020603050405020304" pitchFamily="18" charset="0"/>
              <a:cs typeface="Times New Roman" panose="02020603050405020304" pitchFamily="18" charset="0"/>
            </a:rPr>
            <a:t>Organizatorius </a:t>
          </a:r>
          <a:r>
            <a:rPr lang="en-US" sz="2400" kern="1200" dirty="0" err="1">
              <a:solidFill>
                <a:schemeClr val="tx1"/>
              </a:solidFill>
              <a:latin typeface="Times New Roman" panose="02020603050405020304" pitchFamily="18" charset="0"/>
              <a:cs typeface="Times New Roman" panose="02020603050405020304" pitchFamily="18" charset="0"/>
            </a:rPr>
            <a:t>informuoja</a:t>
          </a:r>
          <a:r>
            <a:rPr lang="en-US" sz="2400" kern="1200" dirty="0">
              <a:solidFill>
                <a:schemeClr val="tx1"/>
              </a:solidFill>
              <a:latin typeface="Times New Roman" panose="02020603050405020304" pitchFamily="18" charset="0"/>
              <a:cs typeface="Times New Roman" panose="02020603050405020304" pitchFamily="18" charset="0"/>
            </a:rPr>
            <a:t> CPO LT </a:t>
          </a:r>
          <a:r>
            <a:rPr lang="en-US" sz="2400" kern="1200" dirty="0" err="1">
              <a:solidFill>
                <a:schemeClr val="tx1"/>
              </a:solidFill>
              <a:latin typeface="Times New Roman" panose="02020603050405020304" pitchFamily="18" charset="0"/>
              <a:cs typeface="Times New Roman" panose="02020603050405020304" pitchFamily="18" charset="0"/>
            </a:rPr>
            <a:t>apie</a:t>
          </a:r>
          <a:r>
            <a:rPr lang="en-US"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pirkimą</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430840" y="1575731"/>
        <a:ext cx="8680112" cy="488710"/>
      </dsp:txXfrm>
    </dsp:sp>
    <dsp:sp modelId="{9F148FE8-9EC6-4AD7-81BB-28EEEBDFC458}">
      <dsp:nvSpPr>
        <dsp:cNvPr id="0" name=""/>
        <dsp:cNvSpPr/>
      </dsp:nvSpPr>
      <dsp:spPr>
        <a:xfrm rot="5400000">
          <a:off x="4673562" y="2092624"/>
          <a:ext cx="194669" cy="233603"/>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lt-LT" sz="1800" kern="1200">
            <a:latin typeface="Times New Roman" panose="02020603050405020304" pitchFamily="18" charset="0"/>
            <a:cs typeface="Times New Roman" panose="02020603050405020304" pitchFamily="18" charset="0"/>
          </a:endParaRPr>
        </a:p>
      </dsp:txBody>
      <dsp:txXfrm rot="-5400000">
        <a:off x="4700817" y="2112091"/>
        <a:ext cx="140161" cy="136268"/>
      </dsp:txXfrm>
    </dsp:sp>
    <dsp:sp modelId="{CF38978B-0A42-4CA0-A355-6C6D2CAD1646}">
      <dsp:nvSpPr>
        <dsp:cNvPr id="0" name=""/>
        <dsp:cNvSpPr/>
      </dsp:nvSpPr>
      <dsp:spPr>
        <a:xfrm>
          <a:off x="432258" y="2339205"/>
          <a:ext cx="8677276" cy="519118"/>
        </a:xfrm>
        <a:prstGeom prst="roundRect">
          <a:avLst>
            <a:gd name="adj" fmla="val 10000"/>
          </a:avLst>
        </a:prstGeom>
        <a:solidFill>
          <a:srgbClr val="D2DDEC"/>
        </a:solidFill>
        <a:ln>
          <a:solidFill>
            <a:srgbClr val="2683C6"/>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lt-LT" sz="2400" kern="1200" dirty="0">
            <a:solidFill>
              <a:schemeClr val="tx1"/>
            </a:solidFill>
            <a:latin typeface="Times New Roman" panose="02020603050405020304" pitchFamily="18" charset="0"/>
            <a:cs typeface="Times New Roman" panose="02020603050405020304" pitchFamily="18" charset="0"/>
          </a:endParaRPr>
        </a:p>
        <a:p>
          <a:pPr marL="0" lvl="0" indent="0" algn="ctr" defTabSz="1066800">
            <a:lnSpc>
              <a:spcPct val="90000"/>
            </a:lnSpc>
            <a:spcBef>
              <a:spcPct val="0"/>
            </a:spcBef>
            <a:spcAft>
              <a:spcPct val="35000"/>
            </a:spcAft>
            <a:buNone/>
          </a:pPr>
          <a:r>
            <a:rPr lang="lt-LT" sz="2400" kern="1200" dirty="0">
              <a:solidFill>
                <a:schemeClr val="tx1"/>
              </a:solidFill>
              <a:latin typeface="Times New Roman" panose="02020603050405020304" pitchFamily="18" charset="0"/>
              <a:cs typeface="Times New Roman" panose="02020603050405020304" pitchFamily="18" charset="0"/>
            </a:rPr>
            <a:t>4. </a:t>
          </a:r>
          <a:r>
            <a:rPr lang="en-US" sz="2400" kern="1200" dirty="0" err="1">
              <a:solidFill>
                <a:schemeClr val="tx1"/>
              </a:solidFill>
              <a:latin typeface="Times New Roman" panose="02020603050405020304" pitchFamily="18" charset="0"/>
              <a:cs typeface="Times New Roman" panose="02020603050405020304" pitchFamily="18" charset="0"/>
            </a:rPr>
            <a:t>Organizatorius</a:t>
          </a:r>
          <a:r>
            <a:rPr lang="en-US" sz="2400" kern="1200" dirty="0">
              <a:solidFill>
                <a:schemeClr val="tx1"/>
              </a:solidFill>
              <a:latin typeface="Times New Roman" panose="02020603050405020304" pitchFamily="18" charset="0"/>
              <a:cs typeface="Times New Roman" panose="02020603050405020304" pitchFamily="18" charset="0"/>
            </a:rPr>
            <a:t> </a:t>
          </a:r>
          <a:r>
            <a:rPr lang="lt-LT" sz="2400" kern="1200" dirty="0">
              <a:solidFill>
                <a:schemeClr val="tx1"/>
              </a:solidFill>
              <a:latin typeface="Times New Roman" panose="02020603050405020304" pitchFamily="18" charset="0"/>
              <a:cs typeface="Times New Roman" panose="02020603050405020304" pitchFamily="18" charset="0"/>
            </a:rPr>
            <a:t>arba CPO LT </a:t>
          </a:r>
          <a:r>
            <a:rPr lang="en-US" sz="2400" kern="1200" dirty="0" err="1">
              <a:solidFill>
                <a:schemeClr val="tx1"/>
              </a:solidFill>
              <a:latin typeface="Times New Roman" panose="02020603050405020304" pitchFamily="18" charset="0"/>
              <a:cs typeface="Times New Roman" panose="02020603050405020304" pitchFamily="18" charset="0"/>
            </a:rPr>
            <a:t>formuoja</a:t>
          </a:r>
          <a:r>
            <a:rPr lang="en-US"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užsakymo</a:t>
          </a:r>
          <a:r>
            <a:rPr lang="en-US" sz="2400" kern="1200" dirty="0">
              <a:solidFill>
                <a:schemeClr val="tx1"/>
              </a:solidFill>
              <a:latin typeface="Times New Roman" panose="02020603050405020304" pitchFamily="18" charset="0"/>
              <a:cs typeface="Times New Roman" panose="02020603050405020304" pitchFamily="18" charset="0"/>
            </a:rPr>
            <a:t> </a:t>
          </a:r>
          <a:r>
            <a:rPr lang="en-US" sz="2400" kern="1200" dirty="0" err="1">
              <a:solidFill>
                <a:schemeClr val="tx1"/>
              </a:solidFill>
              <a:latin typeface="Times New Roman" panose="02020603050405020304" pitchFamily="18" charset="0"/>
              <a:cs typeface="Times New Roman" panose="02020603050405020304" pitchFamily="18" charset="0"/>
            </a:rPr>
            <a:t>krepšelį</a:t>
          </a:r>
          <a:endParaRPr lang="en-US" sz="2400" kern="1200" dirty="0">
            <a:solidFill>
              <a:schemeClr val="tx1"/>
            </a:solidFill>
            <a:latin typeface="Times New Roman" panose="02020603050405020304" pitchFamily="18" charset="0"/>
            <a:cs typeface="Times New Roman" panose="02020603050405020304" pitchFamily="18" charset="0"/>
          </a:endParaRPr>
        </a:p>
        <a:p>
          <a:pPr marL="0" lvl="0" indent="0" algn="ctr" defTabSz="1066800">
            <a:lnSpc>
              <a:spcPct val="90000"/>
            </a:lnSpc>
            <a:spcBef>
              <a:spcPct val="0"/>
            </a:spcBef>
            <a:spcAft>
              <a:spcPct val="35000"/>
            </a:spcAft>
            <a:buNone/>
          </a:pP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447462" y="2354409"/>
        <a:ext cx="8646868" cy="488710"/>
      </dsp:txXfrm>
    </dsp:sp>
    <dsp:sp modelId="{4CBB9DCE-E005-43BB-AA08-6A5134EEB46B}">
      <dsp:nvSpPr>
        <dsp:cNvPr id="0" name=""/>
        <dsp:cNvSpPr/>
      </dsp:nvSpPr>
      <dsp:spPr>
        <a:xfrm rot="5400000">
          <a:off x="4673562" y="2871302"/>
          <a:ext cx="194669" cy="233603"/>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lt-LT" sz="1800" kern="1200">
            <a:latin typeface="Times New Roman" panose="02020603050405020304" pitchFamily="18" charset="0"/>
            <a:cs typeface="Times New Roman" panose="02020603050405020304" pitchFamily="18" charset="0"/>
          </a:endParaRPr>
        </a:p>
      </dsp:txBody>
      <dsp:txXfrm rot="-5400000">
        <a:off x="4700817" y="2890769"/>
        <a:ext cx="140161" cy="136268"/>
      </dsp:txXfrm>
    </dsp:sp>
    <dsp:sp modelId="{03B807DE-01C1-4D28-BA41-51F930E6F63E}">
      <dsp:nvSpPr>
        <dsp:cNvPr id="0" name=""/>
        <dsp:cNvSpPr/>
      </dsp:nvSpPr>
      <dsp:spPr>
        <a:xfrm>
          <a:off x="465513" y="3117883"/>
          <a:ext cx="8610766" cy="519118"/>
        </a:xfrm>
        <a:prstGeom prst="roundRect">
          <a:avLst>
            <a:gd name="adj" fmla="val 10000"/>
          </a:avLst>
        </a:prstGeom>
        <a:solidFill>
          <a:srgbClr val="D2DDEC"/>
        </a:solidFill>
        <a:ln>
          <a:solidFill>
            <a:srgbClr val="2683C6"/>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solidFill>
                <a:schemeClr val="tx1"/>
              </a:solidFill>
              <a:latin typeface="Times New Roman" panose="02020603050405020304" pitchFamily="18" charset="0"/>
              <a:cs typeface="Times New Roman" panose="02020603050405020304" pitchFamily="18" charset="0"/>
            </a:rPr>
            <a:t>5. CPO LT bendrauja su tiekėjais</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480717" y="3133087"/>
        <a:ext cx="8580358" cy="488710"/>
      </dsp:txXfrm>
    </dsp:sp>
    <dsp:sp modelId="{340D629C-8D59-4D9A-851A-588F6B4EFFA3}">
      <dsp:nvSpPr>
        <dsp:cNvPr id="0" name=""/>
        <dsp:cNvSpPr/>
      </dsp:nvSpPr>
      <dsp:spPr>
        <a:xfrm rot="5400000">
          <a:off x="4673562" y="3649980"/>
          <a:ext cx="194669" cy="233603"/>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lt-LT" sz="3200" kern="1200"/>
        </a:p>
      </dsp:txBody>
      <dsp:txXfrm rot="-5400000">
        <a:off x="4700817" y="3669447"/>
        <a:ext cx="140161" cy="136268"/>
      </dsp:txXfrm>
    </dsp:sp>
    <dsp:sp modelId="{F62B564A-D377-405F-AF51-F29C88800252}">
      <dsp:nvSpPr>
        <dsp:cNvPr id="0" name=""/>
        <dsp:cNvSpPr/>
      </dsp:nvSpPr>
      <dsp:spPr>
        <a:xfrm>
          <a:off x="498768" y="3896561"/>
          <a:ext cx="8544257" cy="519118"/>
        </a:xfrm>
        <a:prstGeom prst="roundRect">
          <a:avLst>
            <a:gd name="adj" fmla="val 10000"/>
          </a:avLst>
        </a:prstGeom>
        <a:solidFill>
          <a:srgbClr val="D2DDEC"/>
        </a:solidFill>
        <a:ln>
          <a:solidFill>
            <a:srgbClr val="2683C6"/>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solidFill>
                <a:schemeClr val="tx1"/>
              </a:solidFill>
              <a:latin typeface="Times New Roman" panose="02020603050405020304" pitchFamily="18" charset="0"/>
              <a:cs typeface="Times New Roman" panose="02020603050405020304" pitchFamily="18" charset="0"/>
            </a:rPr>
            <a:t>6. Atnaujintas tiekėjų varžymasis</a:t>
          </a:r>
          <a:r>
            <a:rPr lang="en-GB" sz="2400" kern="1200" dirty="0">
              <a:solidFill>
                <a:schemeClr val="tx1"/>
              </a:solidFill>
              <a:latin typeface="Times New Roman" panose="02020603050405020304" pitchFamily="18" charset="0"/>
              <a:cs typeface="Times New Roman" panose="02020603050405020304" pitchFamily="18" charset="0"/>
            </a:rPr>
            <a:t>,</a:t>
          </a:r>
          <a:r>
            <a:rPr lang="lt-LT" sz="2400" kern="1200" dirty="0">
              <a:solidFill>
                <a:schemeClr val="tx1"/>
              </a:solidFill>
              <a:latin typeface="Times New Roman" panose="02020603050405020304" pitchFamily="18" charset="0"/>
              <a:cs typeface="Times New Roman" panose="02020603050405020304" pitchFamily="18" charset="0"/>
            </a:rPr>
            <a:t> laimėtojo paskelbimas</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513972" y="3911765"/>
        <a:ext cx="8513849" cy="488710"/>
      </dsp:txXfrm>
    </dsp:sp>
    <dsp:sp modelId="{0B42F19D-B650-4D2B-A50F-9344B33A593D}">
      <dsp:nvSpPr>
        <dsp:cNvPr id="0" name=""/>
        <dsp:cNvSpPr/>
      </dsp:nvSpPr>
      <dsp:spPr>
        <a:xfrm rot="5400000">
          <a:off x="4673562" y="4428658"/>
          <a:ext cx="194669" cy="233603"/>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4700817" y="4448125"/>
        <a:ext cx="140161" cy="136268"/>
      </dsp:txXfrm>
    </dsp:sp>
    <dsp:sp modelId="{B192516A-2CAB-4CCA-9785-99433D92E068}">
      <dsp:nvSpPr>
        <dsp:cNvPr id="0" name=""/>
        <dsp:cNvSpPr/>
      </dsp:nvSpPr>
      <dsp:spPr>
        <a:xfrm>
          <a:off x="482135" y="4675239"/>
          <a:ext cx="8577522" cy="519118"/>
        </a:xfrm>
        <a:prstGeom prst="roundRect">
          <a:avLst>
            <a:gd name="adj" fmla="val 10000"/>
          </a:avLst>
        </a:prstGeom>
        <a:solidFill>
          <a:srgbClr val="D2DDEC"/>
        </a:solidFill>
        <a:ln>
          <a:solidFill>
            <a:srgbClr val="2683C6"/>
          </a:solid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solidFill>
                <a:schemeClr val="tx1"/>
              </a:solidFill>
              <a:latin typeface="Times New Roman" panose="02020603050405020304" pitchFamily="18" charset="0"/>
              <a:cs typeface="Times New Roman" panose="02020603050405020304" pitchFamily="18" charset="0"/>
            </a:rPr>
            <a:t>7. Sutarčių pasirašymas</a:t>
          </a:r>
          <a:endParaRPr lang="en-US" sz="2800" kern="1200" dirty="0">
            <a:solidFill>
              <a:schemeClr val="tx1"/>
            </a:solidFill>
          </a:endParaRPr>
        </a:p>
      </dsp:txBody>
      <dsp:txXfrm>
        <a:off x="497339" y="4690443"/>
        <a:ext cx="8547114" cy="4887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BCF218-74B4-48E3-B91C-4008F3E2D3CB}">
      <dsp:nvSpPr>
        <dsp:cNvPr id="0" name=""/>
        <dsp:cNvSpPr/>
      </dsp:nvSpPr>
      <dsp:spPr>
        <a:xfrm>
          <a:off x="3353" y="1718026"/>
          <a:ext cx="1397247" cy="1397247"/>
        </a:xfrm>
        <a:prstGeom prst="donut">
          <a:avLst>
            <a:gd name="adj" fmla="val 2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9E3ADB-3237-4B00-B104-01BB2058B518}">
      <dsp:nvSpPr>
        <dsp:cNvPr id="0" name=""/>
        <dsp:cNvSpPr/>
      </dsp:nvSpPr>
      <dsp:spPr>
        <a:xfrm>
          <a:off x="-1643" y="987827"/>
          <a:ext cx="1736933" cy="837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8260" tIns="0" rIns="0" bIns="0" numCol="1" spcCol="1270" anchor="ctr" anchorCtr="0">
          <a:noAutofit/>
        </a:bodyPr>
        <a:lstStyle/>
        <a:p>
          <a:pPr marL="0" lvl="0" indent="0" algn="ctr" defTabSz="844550">
            <a:lnSpc>
              <a:spcPct val="90000"/>
            </a:lnSpc>
            <a:spcBef>
              <a:spcPct val="0"/>
            </a:spcBef>
            <a:spcAft>
              <a:spcPct val="35000"/>
            </a:spcAft>
            <a:buNone/>
          </a:pPr>
          <a:r>
            <a:rPr lang="lt-LT" sz="1900" b="0" kern="1200" dirty="0">
              <a:latin typeface="Times New Roman" panose="02020603050405020304" pitchFamily="18" charset="0"/>
              <a:cs typeface="Times New Roman" panose="02020603050405020304" pitchFamily="18" charset="0"/>
            </a:rPr>
            <a:t>Būtina sutartis</a:t>
          </a:r>
          <a:endParaRPr lang="en-US" sz="1900" b="0" kern="1200" dirty="0">
            <a:latin typeface="Times New Roman" panose="02020603050405020304" pitchFamily="18" charset="0"/>
            <a:cs typeface="Times New Roman" panose="02020603050405020304" pitchFamily="18" charset="0"/>
          </a:endParaRPr>
        </a:p>
      </dsp:txBody>
      <dsp:txXfrm>
        <a:off x="-1643" y="987827"/>
        <a:ext cx="1736933" cy="837067"/>
      </dsp:txXfrm>
    </dsp:sp>
    <dsp:sp modelId="{1E439B67-4D7F-4510-A4FA-8EE8B52DEBE0}">
      <dsp:nvSpPr>
        <dsp:cNvPr id="0" name=""/>
        <dsp:cNvSpPr/>
      </dsp:nvSpPr>
      <dsp:spPr>
        <a:xfrm>
          <a:off x="1505845" y="2054020"/>
          <a:ext cx="725259" cy="72525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6090A4-9C90-48F3-9505-1CD3486653AC}">
      <dsp:nvSpPr>
        <dsp:cNvPr id="0" name=""/>
        <dsp:cNvSpPr/>
      </dsp:nvSpPr>
      <dsp:spPr>
        <a:xfrm>
          <a:off x="1183295" y="2812010"/>
          <a:ext cx="1502529" cy="724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8260" bIns="0" numCol="1" spcCol="1270" anchor="ctr" anchorCtr="0">
          <a:noAutofit/>
        </a:bodyPr>
        <a:lstStyle/>
        <a:p>
          <a:pPr marL="0" lvl="0" indent="0" algn="ctr" defTabSz="844550">
            <a:lnSpc>
              <a:spcPct val="90000"/>
            </a:lnSpc>
            <a:spcBef>
              <a:spcPct val="0"/>
            </a:spcBef>
            <a:spcAft>
              <a:spcPct val="35000"/>
            </a:spcAft>
            <a:buNone/>
          </a:pPr>
          <a:r>
            <a:rPr lang="lt-LT" sz="1900" b="0" kern="1200" dirty="0">
              <a:latin typeface="Times New Roman" panose="02020603050405020304" pitchFamily="18" charset="0"/>
              <a:cs typeface="Times New Roman" panose="02020603050405020304" pitchFamily="18" charset="0"/>
            </a:rPr>
            <a:t>Paslaugų įkainiai</a:t>
          </a:r>
          <a:endParaRPr lang="en-US" sz="1900" b="0" kern="1200" dirty="0">
            <a:latin typeface="Times New Roman" panose="02020603050405020304" pitchFamily="18" charset="0"/>
            <a:cs typeface="Times New Roman" panose="02020603050405020304" pitchFamily="18" charset="0"/>
          </a:endParaRPr>
        </a:p>
      </dsp:txBody>
      <dsp:txXfrm>
        <a:off x="1183295" y="2812010"/>
        <a:ext cx="1502529" cy="724463"/>
      </dsp:txXfrm>
    </dsp:sp>
    <dsp:sp modelId="{E92E52B7-DEB0-4057-898B-AC23F41597F4}">
      <dsp:nvSpPr>
        <dsp:cNvPr id="0" name=""/>
        <dsp:cNvSpPr/>
      </dsp:nvSpPr>
      <dsp:spPr>
        <a:xfrm rot="17700000">
          <a:off x="1587547" y="1045369"/>
          <a:ext cx="1502529" cy="724463"/>
        </a:xfrm>
        <a:prstGeom prst="rect">
          <a:avLst/>
        </a:prstGeom>
        <a:noFill/>
        <a:ln>
          <a:noFill/>
        </a:ln>
        <a:effectLst/>
      </dsp:spPr>
      <dsp:style>
        <a:lnRef idx="0">
          <a:scrgbClr r="0" g="0" b="0"/>
        </a:lnRef>
        <a:fillRef idx="0">
          <a:scrgbClr r="0" g="0" b="0"/>
        </a:fillRef>
        <a:effectRef idx="0">
          <a:scrgbClr r="0" g="0" b="0"/>
        </a:effectRef>
        <a:fontRef idx="minor"/>
      </dsp:style>
    </dsp:sp>
    <dsp:sp modelId="{9D179C57-A062-43EA-8FEB-BFDDC468B9FC}">
      <dsp:nvSpPr>
        <dsp:cNvPr id="0" name=""/>
        <dsp:cNvSpPr/>
      </dsp:nvSpPr>
      <dsp:spPr>
        <a:xfrm>
          <a:off x="2336351" y="1718026"/>
          <a:ext cx="1397247" cy="1397247"/>
        </a:xfrm>
        <a:prstGeom prst="donut">
          <a:avLst>
            <a:gd name="adj" fmla="val 2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AFA076-3E71-4B3B-8653-35EF4E0A73A6}">
      <dsp:nvSpPr>
        <dsp:cNvPr id="0" name=""/>
        <dsp:cNvSpPr/>
      </dsp:nvSpPr>
      <dsp:spPr>
        <a:xfrm>
          <a:off x="2208430" y="914256"/>
          <a:ext cx="1736933" cy="837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8260" tIns="0" rIns="0" bIns="0" numCol="1" spcCol="1270" anchor="ctr" anchorCtr="0">
          <a:noAutofit/>
        </a:bodyPr>
        <a:lstStyle/>
        <a:p>
          <a:pPr marL="0" lvl="0" indent="0" algn="ctr" defTabSz="844550">
            <a:lnSpc>
              <a:spcPct val="90000"/>
            </a:lnSpc>
            <a:spcBef>
              <a:spcPct val="0"/>
            </a:spcBef>
            <a:spcAft>
              <a:spcPct val="35000"/>
            </a:spcAft>
            <a:buNone/>
          </a:pPr>
          <a:r>
            <a:rPr lang="lt-LT" sz="1900" b="0" kern="1200" dirty="0">
              <a:latin typeface="Times New Roman" panose="02020603050405020304" pitchFamily="18" charset="0"/>
              <a:cs typeface="Times New Roman" panose="02020603050405020304" pitchFamily="18" charset="0"/>
            </a:rPr>
            <a:t>Pirkimų valdymo sistema</a:t>
          </a:r>
          <a:endParaRPr lang="en-US" sz="1900" b="0" kern="1200" dirty="0">
            <a:latin typeface="Times New Roman" panose="02020603050405020304" pitchFamily="18" charset="0"/>
            <a:cs typeface="Times New Roman" panose="02020603050405020304" pitchFamily="18" charset="0"/>
          </a:endParaRPr>
        </a:p>
      </dsp:txBody>
      <dsp:txXfrm>
        <a:off x="2208430" y="914256"/>
        <a:ext cx="1736933" cy="837067"/>
      </dsp:txXfrm>
    </dsp:sp>
    <dsp:sp modelId="{D11814BA-C891-4492-9CBA-145D26F69B31}">
      <dsp:nvSpPr>
        <dsp:cNvPr id="0" name=""/>
        <dsp:cNvSpPr/>
      </dsp:nvSpPr>
      <dsp:spPr>
        <a:xfrm>
          <a:off x="3838843" y="2054020"/>
          <a:ext cx="725259" cy="72525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B3B94A-0748-4229-8651-026D18DFBD4F}">
      <dsp:nvSpPr>
        <dsp:cNvPr id="0" name=""/>
        <dsp:cNvSpPr/>
      </dsp:nvSpPr>
      <dsp:spPr>
        <a:xfrm>
          <a:off x="3437235" y="3063467"/>
          <a:ext cx="1502529" cy="724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8260" bIns="0" numCol="1" spcCol="1270" anchor="ctr" anchorCtr="0">
          <a:noAutofit/>
        </a:bodyPr>
        <a:lstStyle/>
        <a:p>
          <a:pPr marL="0" lvl="0" indent="0" algn="ctr" defTabSz="844550">
            <a:lnSpc>
              <a:spcPct val="90000"/>
            </a:lnSpc>
            <a:spcBef>
              <a:spcPct val="0"/>
            </a:spcBef>
            <a:spcAft>
              <a:spcPct val="35000"/>
            </a:spcAft>
            <a:buNone/>
          </a:pPr>
          <a:r>
            <a:rPr lang="lt-LT" sz="1900" b="0" kern="1200" dirty="0">
              <a:latin typeface="Times New Roman" panose="02020603050405020304" pitchFamily="18" charset="0"/>
              <a:cs typeface="Times New Roman" panose="02020603050405020304" pitchFamily="18" charset="0"/>
            </a:rPr>
            <a:t>Standartizuoti pirkimų dokumentai</a:t>
          </a:r>
          <a:endParaRPr lang="en-US" sz="1900" b="0" kern="1200" dirty="0">
            <a:latin typeface="Times New Roman" panose="02020603050405020304" pitchFamily="18" charset="0"/>
            <a:cs typeface="Times New Roman" panose="02020603050405020304" pitchFamily="18" charset="0"/>
          </a:endParaRPr>
        </a:p>
      </dsp:txBody>
      <dsp:txXfrm>
        <a:off x="3437235" y="3063467"/>
        <a:ext cx="1502529" cy="724463"/>
      </dsp:txXfrm>
    </dsp:sp>
    <dsp:sp modelId="{C0F4AD57-1B02-4E8D-951F-7FD231224A8D}">
      <dsp:nvSpPr>
        <dsp:cNvPr id="0" name=""/>
        <dsp:cNvSpPr/>
      </dsp:nvSpPr>
      <dsp:spPr>
        <a:xfrm rot="17700000">
          <a:off x="3920545" y="1045369"/>
          <a:ext cx="1502529" cy="724463"/>
        </a:xfrm>
        <a:prstGeom prst="rect">
          <a:avLst/>
        </a:prstGeom>
        <a:noFill/>
        <a:ln>
          <a:noFill/>
        </a:ln>
        <a:effectLst/>
      </dsp:spPr>
      <dsp:style>
        <a:lnRef idx="0">
          <a:scrgbClr r="0" g="0" b="0"/>
        </a:lnRef>
        <a:fillRef idx="0">
          <a:scrgbClr r="0" g="0" b="0"/>
        </a:fillRef>
        <a:effectRef idx="0">
          <a:scrgbClr r="0" g="0" b="0"/>
        </a:effectRef>
        <a:fontRef idx="minor"/>
      </dsp:style>
    </dsp:sp>
    <dsp:sp modelId="{9812A825-5B4B-4DC5-9DA0-52E061B18585}">
      <dsp:nvSpPr>
        <dsp:cNvPr id="0" name=""/>
        <dsp:cNvSpPr/>
      </dsp:nvSpPr>
      <dsp:spPr>
        <a:xfrm>
          <a:off x="4669348" y="1718026"/>
          <a:ext cx="1397247" cy="1397247"/>
        </a:xfrm>
        <a:prstGeom prst="donut">
          <a:avLst>
            <a:gd name="adj" fmla="val 2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F59B5D-030D-41ED-8CA5-EE1AB5CA8A2C}">
      <dsp:nvSpPr>
        <dsp:cNvPr id="0" name=""/>
        <dsp:cNvSpPr/>
      </dsp:nvSpPr>
      <dsp:spPr>
        <a:xfrm>
          <a:off x="4400920" y="767365"/>
          <a:ext cx="1736933" cy="837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8260" tIns="0" rIns="0" bIns="0" numCol="1" spcCol="1270" anchor="ctr" anchorCtr="0">
          <a:noAutofit/>
        </a:bodyPr>
        <a:lstStyle/>
        <a:p>
          <a:pPr marL="0" lvl="0" indent="0" algn="ctr" defTabSz="844550">
            <a:lnSpc>
              <a:spcPct val="90000"/>
            </a:lnSpc>
            <a:spcBef>
              <a:spcPct val="0"/>
            </a:spcBef>
            <a:spcAft>
              <a:spcPct val="35000"/>
            </a:spcAft>
            <a:buNone/>
          </a:pPr>
          <a:r>
            <a:rPr lang="lt-LT" sz="1900" b="0" kern="1200" dirty="0">
              <a:latin typeface="Times New Roman" panose="02020603050405020304" pitchFamily="18" charset="0"/>
              <a:cs typeface="Times New Roman" panose="02020603050405020304" pitchFamily="18" charset="0"/>
            </a:rPr>
            <a:t>Ekspertų pasitelkimas vykdant pirkimus</a:t>
          </a:r>
          <a:endParaRPr lang="en-US" sz="1900" b="0" kern="1200" dirty="0">
            <a:latin typeface="Times New Roman" panose="02020603050405020304" pitchFamily="18" charset="0"/>
            <a:cs typeface="Times New Roman" panose="02020603050405020304" pitchFamily="18" charset="0"/>
          </a:endParaRPr>
        </a:p>
      </dsp:txBody>
      <dsp:txXfrm>
        <a:off x="4400920" y="767365"/>
        <a:ext cx="1736933" cy="837067"/>
      </dsp:txXfrm>
    </dsp:sp>
    <dsp:sp modelId="{C32C6615-6C7C-4F9A-AEBB-EC9A04E439B7}">
      <dsp:nvSpPr>
        <dsp:cNvPr id="0" name=""/>
        <dsp:cNvSpPr/>
      </dsp:nvSpPr>
      <dsp:spPr>
        <a:xfrm>
          <a:off x="6171953" y="1718026"/>
          <a:ext cx="1397247" cy="1397247"/>
        </a:xfrm>
        <a:prstGeom prst="donut">
          <a:avLst>
            <a:gd name="adj" fmla="val 2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237F63-A5CC-4CA9-810B-63755A3DE7AB}">
      <dsp:nvSpPr>
        <dsp:cNvPr id="0" name=""/>
        <dsp:cNvSpPr/>
      </dsp:nvSpPr>
      <dsp:spPr>
        <a:xfrm>
          <a:off x="6079559" y="799639"/>
          <a:ext cx="1736933" cy="837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8260" tIns="0" rIns="0" bIns="0" numCol="1" spcCol="1270" anchor="ctr" anchorCtr="0">
          <a:noAutofit/>
        </a:bodyPr>
        <a:lstStyle/>
        <a:p>
          <a:pPr marL="0" lvl="0" indent="0" algn="ctr" defTabSz="844550">
            <a:lnSpc>
              <a:spcPct val="90000"/>
            </a:lnSpc>
            <a:spcBef>
              <a:spcPct val="0"/>
            </a:spcBef>
            <a:spcAft>
              <a:spcPct val="35000"/>
            </a:spcAft>
            <a:buNone/>
          </a:pPr>
          <a:r>
            <a:rPr lang="lt-LT" sz="1900" b="0" kern="1200" dirty="0">
              <a:latin typeface="Times New Roman" panose="02020603050405020304" pitchFamily="18" charset="0"/>
              <a:cs typeface="Times New Roman" panose="02020603050405020304" pitchFamily="18" charset="0"/>
            </a:rPr>
            <a:t>CPO LT konsultacijos</a:t>
          </a:r>
          <a:endParaRPr lang="en-US" sz="1900" b="0" kern="1200" dirty="0">
            <a:latin typeface="Times New Roman" panose="02020603050405020304" pitchFamily="18" charset="0"/>
            <a:cs typeface="Times New Roman" panose="02020603050405020304" pitchFamily="18" charset="0"/>
          </a:endParaRPr>
        </a:p>
      </dsp:txBody>
      <dsp:txXfrm>
        <a:off x="6079559" y="799639"/>
        <a:ext cx="1736933" cy="837067"/>
      </dsp:txXfrm>
    </dsp:sp>
    <dsp:sp modelId="{63FBDE3D-062A-49F5-9FA7-5BFC56B0215B}">
      <dsp:nvSpPr>
        <dsp:cNvPr id="0" name=""/>
        <dsp:cNvSpPr/>
      </dsp:nvSpPr>
      <dsp:spPr>
        <a:xfrm>
          <a:off x="7674445" y="2054020"/>
          <a:ext cx="725259" cy="72525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8BF700-A84E-42FE-A4A1-30F102F6EE4A}">
      <dsp:nvSpPr>
        <dsp:cNvPr id="0" name=""/>
        <dsp:cNvSpPr/>
      </dsp:nvSpPr>
      <dsp:spPr>
        <a:xfrm>
          <a:off x="7256912" y="3063467"/>
          <a:ext cx="1502529" cy="724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8260" bIns="0" numCol="1" spcCol="1270" anchor="ctr" anchorCtr="0">
          <a:noAutofit/>
        </a:bodyPr>
        <a:lstStyle/>
        <a:p>
          <a:pPr marL="0" lvl="0" indent="0" algn="ctr" defTabSz="844550">
            <a:lnSpc>
              <a:spcPct val="90000"/>
            </a:lnSpc>
            <a:spcBef>
              <a:spcPct val="0"/>
            </a:spcBef>
            <a:spcAft>
              <a:spcPct val="35000"/>
            </a:spcAft>
            <a:buNone/>
          </a:pPr>
          <a:r>
            <a:rPr lang="lt-LT" sz="1900" b="0" kern="1200" dirty="0">
              <a:latin typeface="Times New Roman" panose="02020603050405020304" pitchFamily="18" charset="0"/>
              <a:cs typeface="Times New Roman" panose="02020603050405020304" pitchFamily="18" charset="0"/>
            </a:rPr>
            <a:t>Galimybė PO skirti komisijos narį / ekspertą</a:t>
          </a:r>
          <a:endParaRPr lang="en-US" sz="1900" b="0" kern="1200" dirty="0">
            <a:latin typeface="Times New Roman" panose="02020603050405020304" pitchFamily="18" charset="0"/>
            <a:cs typeface="Times New Roman" panose="02020603050405020304" pitchFamily="18" charset="0"/>
          </a:endParaRPr>
        </a:p>
      </dsp:txBody>
      <dsp:txXfrm>
        <a:off x="7256912" y="3063467"/>
        <a:ext cx="1502529" cy="724463"/>
      </dsp:txXfrm>
    </dsp:sp>
    <dsp:sp modelId="{49C4DDDE-28BC-4DB5-8C04-E59CC3A8AD3A}">
      <dsp:nvSpPr>
        <dsp:cNvPr id="0" name=""/>
        <dsp:cNvSpPr/>
      </dsp:nvSpPr>
      <dsp:spPr>
        <a:xfrm rot="17700000">
          <a:off x="7756147" y="1045369"/>
          <a:ext cx="1502529" cy="724463"/>
        </a:xfrm>
        <a:prstGeom prst="rect">
          <a:avLst/>
        </a:prstGeom>
        <a:noFill/>
        <a:ln>
          <a:noFill/>
        </a:ln>
        <a:effectLst/>
      </dsp:spPr>
      <dsp:style>
        <a:lnRef idx="0">
          <a:scrgbClr r="0" g="0" b="0"/>
        </a:lnRef>
        <a:fillRef idx="0">
          <a:scrgbClr r="0" g="0" b="0"/>
        </a:fillRef>
        <a:effectRef idx="0">
          <a:scrgbClr r="0" g="0" b="0"/>
        </a:effectRef>
        <a:fontRef idx="minor"/>
      </dsp:style>
    </dsp:sp>
    <dsp:sp modelId="{D58315E5-DE10-4702-A71D-A3C79B68681B}">
      <dsp:nvSpPr>
        <dsp:cNvPr id="0" name=""/>
        <dsp:cNvSpPr/>
      </dsp:nvSpPr>
      <dsp:spPr>
        <a:xfrm>
          <a:off x="8504951" y="1718026"/>
          <a:ext cx="1397247" cy="1397247"/>
        </a:xfrm>
        <a:prstGeom prst="donut">
          <a:avLst>
            <a:gd name="adj" fmla="val 2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D864EF-9710-4042-8F72-A01CDDEFB87C}">
      <dsp:nvSpPr>
        <dsp:cNvPr id="0" name=""/>
        <dsp:cNvSpPr/>
      </dsp:nvSpPr>
      <dsp:spPr>
        <a:xfrm>
          <a:off x="8417139" y="610507"/>
          <a:ext cx="1736933" cy="837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8260" tIns="0" rIns="0" bIns="0" numCol="1" spcCol="1270" anchor="ctr" anchorCtr="0">
          <a:noAutofit/>
        </a:bodyPr>
        <a:lstStyle/>
        <a:p>
          <a:pPr marL="0" lvl="0" indent="0" algn="ctr" defTabSz="844550">
            <a:lnSpc>
              <a:spcPct val="90000"/>
            </a:lnSpc>
            <a:spcBef>
              <a:spcPct val="0"/>
            </a:spcBef>
            <a:spcAft>
              <a:spcPct val="35000"/>
            </a:spcAft>
            <a:buNone/>
          </a:pPr>
          <a:r>
            <a:rPr lang="lt-LT" sz="1900" b="0" kern="1200" dirty="0">
              <a:latin typeface="Times New Roman" panose="02020603050405020304" pitchFamily="18" charset="0"/>
              <a:cs typeface="Times New Roman" panose="02020603050405020304" pitchFamily="18" charset="0"/>
            </a:rPr>
            <a:t>Procedūrų ataskaitos, skelbimai, sudarytų sutarčių viešinimas</a:t>
          </a:r>
          <a:endParaRPr lang="en-US" sz="1900" b="0" kern="1200" dirty="0">
            <a:latin typeface="Times New Roman" panose="02020603050405020304" pitchFamily="18" charset="0"/>
            <a:cs typeface="Times New Roman" panose="02020603050405020304" pitchFamily="18" charset="0"/>
          </a:endParaRPr>
        </a:p>
      </dsp:txBody>
      <dsp:txXfrm>
        <a:off x="8417139" y="610507"/>
        <a:ext cx="1736933" cy="83706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3038475" cy="46369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1" y="4"/>
            <a:ext cx="3038475" cy="463696"/>
          </a:xfrm>
          <a:prstGeom prst="rect">
            <a:avLst/>
          </a:prstGeom>
        </p:spPr>
        <p:txBody>
          <a:bodyPr vert="horz" lIns="91440" tIns="45720" rIns="91440" bIns="45720" rtlCol="0"/>
          <a:lstStyle>
            <a:lvl1pPr algn="r">
              <a:defRPr sz="1200"/>
            </a:lvl1pPr>
          </a:lstStyle>
          <a:p>
            <a:fld id="{04BE299B-B49F-492A-B050-32BE3D13A480}" type="datetimeFigureOut">
              <a:rPr lang="en-US" smtClean="0"/>
              <a:t>6/17/2021</a:t>
            </a:fld>
            <a:endParaRPr lang="en-US"/>
          </a:p>
        </p:txBody>
      </p:sp>
      <p:sp>
        <p:nvSpPr>
          <p:cNvPr id="4" name="Footer Placeholder 3"/>
          <p:cNvSpPr>
            <a:spLocks noGrp="1"/>
          </p:cNvSpPr>
          <p:nvPr>
            <p:ph type="ftr" sz="quarter" idx="2"/>
          </p:nvPr>
        </p:nvSpPr>
        <p:spPr>
          <a:xfrm>
            <a:off x="4" y="8772381"/>
            <a:ext cx="3038475" cy="46369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772381"/>
            <a:ext cx="3038475" cy="463696"/>
          </a:xfrm>
          <a:prstGeom prst="rect">
            <a:avLst/>
          </a:prstGeom>
        </p:spPr>
        <p:txBody>
          <a:bodyPr vert="horz" lIns="91440" tIns="45720" rIns="91440" bIns="45720" rtlCol="0" anchor="b"/>
          <a:lstStyle>
            <a:lvl1pPr algn="r">
              <a:defRPr sz="1200"/>
            </a:lvl1pPr>
          </a:lstStyle>
          <a:p>
            <a:fld id="{33BA68C8-6FBE-4410-989D-5EE12FF12572}" type="slidenum">
              <a:rPr lang="en-US" smtClean="0"/>
              <a:t>‹#›</a:t>
            </a:fld>
            <a:endParaRPr lang="en-US"/>
          </a:p>
        </p:txBody>
      </p:sp>
    </p:spTree>
    <p:extLst>
      <p:ext uri="{BB962C8B-B14F-4D97-AF65-F5344CB8AC3E}">
        <p14:creationId xmlns:p14="http://schemas.microsoft.com/office/powerpoint/2010/main" val="1699830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7840" cy="46340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970941" y="3"/>
            <a:ext cx="3037840" cy="463408"/>
          </a:xfrm>
          <a:prstGeom prst="rect">
            <a:avLst/>
          </a:prstGeom>
        </p:spPr>
        <p:txBody>
          <a:bodyPr vert="horz" lIns="91440" tIns="45720" rIns="91440" bIns="45720" rtlCol="0"/>
          <a:lstStyle>
            <a:lvl1pPr algn="r">
              <a:defRPr sz="1200"/>
            </a:lvl1pPr>
          </a:lstStyle>
          <a:p>
            <a:fld id="{66BA41D0-9421-44EA-A2D4-835C236B42D8}" type="datetimeFigureOut">
              <a:rPr lang="lt-LT" smtClean="0"/>
              <a:pPr/>
              <a:t>2021-06-17</a:t>
            </a:fld>
            <a:endParaRPr lang="lt-LT"/>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701042" y="4444862"/>
            <a:ext cx="5608320" cy="363670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8772670"/>
            <a:ext cx="3037840" cy="46340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970941" y="8772670"/>
            <a:ext cx="3037840" cy="463407"/>
          </a:xfrm>
          <a:prstGeom prst="rect">
            <a:avLst/>
          </a:prstGeom>
        </p:spPr>
        <p:txBody>
          <a:bodyPr vert="horz" lIns="91440" tIns="45720" rIns="91440" bIns="45720" rtlCol="0" anchor="b"/>
          <a:lstStyle>
            <a:lvl1pPr algn="r">
              <a:defRPr sz="1200"/>
            </a:lvl1pPr>
          </a:lstStyle>
          <a:p>
            <a:fld id="{D042BF6C-E9E9-4625-B8F0-D99CB28F8478}" type="slidenum">
              <a:rPr lang="lt-LT" smtClean="0"/>
              <a:pPr/>
              <a:t>‹#›</a:t>
            </a:fld>
            <a:endParaRPr lang="lt-LT"/>
          </a:p>
        </p:txBody>
      </p:sp>
    </p:spTree>
    <p:extLst>
      <p:ext uri="{BB962C8B-B14F-4D97-AF65-F5344CB8AC3E}">
        <p14:creationId xmlns:p14="http://schemas.microsoft.com/office/powerpoint/2010/main" val="470437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D042BF6C-E9E9-4625-B8F0-D99CB28F8478}" type="slidenum">
              <a:rPr lang="lt-LT" smtClean="0"/>
              <a:pPr/>
              <a:t>1</a:t>
            </a:fld>
            <a:endParaRPr lang="lt-LT" dirty="0"/>
          </a:p>
        </p:txBody>
      </p:sp>
    </p:spTree>
    <p:extLst>
      <p:ext uri="{BB962C8B-B14F-4D97-AF65-F5344CB8AC3E}">
        <p14:creationId xmlns:p14="http://schemas.microsoft.com/office/powerpoint/2010/main" val="3077860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Konsoliduotą pirkimą gali inicijuoti ir pati CPO LT, kviesdama tiekėjus prisijungti prie tokio pirkimo.</a:t>
            </a:r>
          </a:p>
        </p:txBody>
      </p:sp>
      <p:sp>
        <p:nvSpPr>
          <p:cNvPr id="4" name="Skaidrės numerio vietos rezervavimo ženklas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42BF6C-E9E9-4625-B8F0-D99CB28F8478}" type="slidenum">
              <a:rPr kumimoji="0" lang="lt-L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lt-L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17538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a:t>RVUL – Vilniaus universitetinė ligoninė</a:t>
            </a:r>
            <a:endParaRPr lang="en-US" dirty="0"/>
          </a:p>
        </p:txBody>
      </p:sp>
      <p:sp>
        <p:nvSpPr>
          <p:cNvPr id="4" name="Slide Number Placeholder 3"/>
          <p:cNvSpPr>
            <a:spLocks noGrp="1"/>
          </p:cNvSpPr>
          <p:nvPr>
            <p:ph type="sldNum" sz="quarter" idx="5"/>
          </p:nvPr>
        </p:nvSpPr>
        <p:spPr/>
        <p:txBody>
          <a:bodyPr/>
          <a:lstStyle/>
          <a:p>
            <a:fld id="{D042BF6C-E9E9-4625-B8F0-D99CB28F8478}" type="slidenum">
              <a:rPr lang="lt-LT" smtClean="0"/>
              <a:pPr/>
              <a:t>15</a:t>
            </a:fld>
            <a:endParaRPr lang="lt-LT"/>
          </a:p>
        </p:txBody>
      </p:sp>
    </p:spTree>
    <p:extLst>
      <p:ext uri="{BB962C8B-B14F-4D97-AF65-F5344CB8AC3E}">
        <p14:creationId xmlns:p14="http://schemas.microsoft.com/office/powerpoint/2010/main" val="1284246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a:t>Šiuo metu pirkimus pagal pavedimą atliekame 20 PO. PVZ:  Registrų centras, Statistikos departamentas, Respublikinė Panevėžio ligoninė, Radviliškio rajono savivaldybė ir kt. </a:t>
            </a:r>
            <a:endParaRPr lang="en-US" dirty="0"/>
          </a:p>
        </p:txBody>
      </p:sp>
      <p:sp>
        <p:nvSpPr>
          <p:cNvPr id="4" name="Slide Number Placeholder 3"/>
          <p:cNvSpPr>
            <a:spLocks noGrp="1"/>
          </p:cNvSpPr>
          <p:nvPr>
            <p:ph type="sldNum" sz="quarter" idx="5"/>
          </p:nvPr>
        </p:nvSpPr>
        <p:spPr/>
        <p:txBody>
          <a:bodyPr/>
          <a:lstStyle/>
          <a:p>
            <a:fld id="{D042BF6C-E9E9-4625-B8F0-D99CB28F8478}" type="slidenum">
              <a:rPr lang="lt-LT" smtClean="0"/>
              <a:pPr/>
              <a:t>17</a:t>
            </a:fld>
            <a:endParaRPr lang="lt-LT"/>
          </a:p>
        </p:txBody>
      </p:sp>
    </p:spTree>
    <p:extLst>
      <p:ext uri="{BB962C8B-B14F-4D97-AF65-F5344CB8AC3E}">
        <p14:creationId xmlns:p14="http://schemas.microsoft.com/office/powerpoint/2010/main" val="2549018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a:t>PO ir CPO LT </a:t>
            </a:r>
            <a:r>
              <a:rPr lang="lt-LT" b="1" dirty="0"/>
              <a:t>pasirašo sutartį </a:t>
            </a:r>
            <a:r>
              <a:rPr lang="lt-LT" dirty="0"/>
              <a:t>dėl centralizuotų viešųjų pirkimų veiklos vykdymo (Viešųjų pirkimų įstatymo 82 str. 5 d.);</a:t>
            </a:r>
          </a:p>
          <a:p>
            <a:endParaRPr lang="lt-LT" dirty="0"/>
          </a:p>
          <a:p>
            <a:r>
              <a:rPr lang="lt-LT" dirty="0"/>
              <a:t>CPO LT pirkimus atlieka vadovaujantis LR Ekonomikos ir inovacijų ministro įsakymu „Dėl Viešosios įstaigos CPO LT </a:t>
            </a:r>
            <a:r>
              <a:rPr lang="lt-LT" b="1" dirty="0"/>
              <a:t>teikiamų paslaugų kainų ir tarifų nustatymo</a:t>
            </a:r>
            <a:r>
              <a:rPr lang="lt-LT" dirty="0"/>
              <a:t>“;</a:t>
            </a:r>
          </a:p>
          <a:p>
            <a:endParaRPr lang="lt-LT" dirty="0"/>
          </a:p>
          <a:p>
            <a:r>
              <a:rPr lang="lt-LT" dirty="0"/>
              <a:t>Visa informacija ir dokumentais, reikalingais viešojo pirkimo procedūrai vykdyti, perkančioji organizacija ir CPO LT apsikeičia </a:t>
            </a:r>
            <a:r>
              <a:rPr lang="lt-LT" b="1" dirty="0"/>
              <a:t>pirkimų valdymo sistemoje </a:t>
            </a:r>
            <a:r>
              <a:rPr lang="lt-LT" dirty="0"/>
              <a:t>(PO suteikiama prieiga, darbuotojai apmokomi, konsultuojami);</a:t>
            </a:r>
          </a:p>
          <a:p>
            <a:endParaRPr lang="lt-LT" dirty="0"/>
          </a:p>
          <a:p>
            <a:r>
              <a:rPr lang="lt-LT" b="1" dirty="0"/>
              <a:t>Standartizuoti </a:t>
            </a:r>
            <a:r>
              <a:rPr lang="lt-LT" dirty="0"/>
              <a:t>pirkimo dokumentai;</a:t>
            </a:r>
          </a:p>
          <a:p>
            <a:endParaRPr lang="lt-LT" sz="800" dirty="0"/>
          </a:p>
          <a:p>
            <a:r>
              <a:rPr lang="lt-LT" dirty="0"/>
              <a:t>CPO LT </a:t>
            </a:r>
            <a:r>
              <a:rPr lang="lt-LT" b="1" dirty="0"/>
              <a:t>konsultuoja </a:t>
            </a:r>
            <a:r>
              <a:rPr lang="lt-LT" dirty="0"/>
              <a:t>PO dėl pirkimui atlikti reikalingų duomenų ir informacijos pateikimo, tinkamų techninių specifikacijų parengimo;</a:t>
            </a:r>
          </a:p>
          <a:p>
            <a:endParaRPr lang="lt-LT" sz="800" dirty="0"/>
          </a:p>
          <a:p>
            <a:r>
              <a:rPr lang="lt-LT" dirty="0"/>
              <a:t>Siekiant kokybiško ir poreikius atitinkančio pirkimo objekto įsigijimo, pirkimų vykdymui </a:t>
            </a:r>
            <a:r>
              <a:rPr lang="lt-LT" b="1" dirty="0"/>
              <a:t>pasitelkiami</a:t>
            </a:r>
            <a:r>
              <a:rPr lang="lt-LT" dirty="0"/>
              <a:t> </a:t>
            </a:r>
            <a:r>
              <a:rPr lang="lt-LT" b="1" dirty="0"/>
              <a:t>ekspertai</a:t>
            </a:r>
            <a:r>
              <a:rPr lang="lt-LT" dirty="0"/>
              <a:t>;</a:t>
            </a:r>
          </a:p>
          <a:p>
            <a:endParaRPr lang="lt-LT" sz="800" dirty="0"/>
          </a:p>
          <a:p>
            <a:r>
              <a:rPr lang="lt-LT" b="1" dirty="0"/>
              <a:t>PO</a:t>
            </a:r>
            <a:r>
              <a:rPr lang="lt-LT" dirty="0"/>
              <a:t>, siekdama aktyviai dalyvauti viešojo pirkimo procese, </a:t>
            </a:r>
            <a:r>
              <a:rPr lang="lt-LT" b="1" dirty="0"/>
              <a:t>gali skirti komisijos narį / ekspertą</a:t>
            </a:r>
            <a:r>
              <a:rPr lang="lt-LT" dirty="0"/>
              <a:t> į  pirkimo procedūras vykdančią CPO LT viešųjų pirkimų komisiją;</a:t>
            </a:r>
          </a:p>
          <a:p>
            <a:endParaRPr lang="lt-LT" sz="800" dirty="0"/>
          </a:p>
          <a:p>
            <a:r>
              <a:rPr lang="lt-LT" dirty="0"/>
              <a:t>Šalims susitarus, </a:t>
            </a:r>
            <a:r>
              <a:rPr lang="lt-LT" b="1" dirty="0"/>
              <a:t>CPO LT gali teikti procedūrų ataskaitas, skelbti skelbimu</a:t>
            </a:r>
            <a:r>
              <a:rPr lang="lt-LT" dirty="0"/>
              <a:t>s apie sudarytas sutartis ir / ar </a:t>
            </a:r>
            <a:r>
              <a:rPr lang="lt-LT" b="1" dirty="0"/>
              <a:t>viešinti sudarytas sutartis</a:t>
            </a:r>
            <a:r>
              <a:rPr lang="lt-LT" dirty="0"/>
              <a:t>, jų pakeitimus, laimėjusių tiekėjų pasiūlymus.</a:t>
            </a:r>
          </a:p>
          <a:p>
            <a:endParaRPr lang="lt-LT" b="1" dirty="0"/>
          </a:p>
          <a:p>
            <a:endParaRPr lang="lt-LT" dirty="0"/>
          </a:p>
          <a:p>
            <a:endParaRPr lang="en-US" dirty="0"/>
          </a:p>
        </p:txBody>
      </p:sp>
      <p:sp>
        <p:nvSpPr>
          <p:cNvPr id="4" name="Slide Number Placeholder 3"/>
          <p:cNvSpPr>
            <a:spLocks noGrp="1"/>
          </p:cNvSpPr>
          <p:nvPr>
            <p:ph type="sldNum" sz="quarter" idx="5"/>
          </p:nvPr>
        </p:nvSpPr>
        <p:spPr/>
        <p:txBody>
          <a:bodyPr/>
          <a:lstStyle/>
          <a:p>
            <a:fld id="{D042BF6C-E9E9-4625-B8F0-D99CB28F8478}" type="slidenum">
              <a:rPr lang="lt-LT" smtClean="0"/>
              <a:pPr/>
              <a:t>18</a:t>
            </a:fld>
            <a:endParaRPr lang="lt-LT"/>
          </a:p>
        </p:txBody>
      </p:sp>
    </p:spTree>
    <p:extLst>
      <p:ext uri="{BB962C8B-B14F-4D97-AF65-F5344CB8AC3E}">
        <p14:creationId xmlns:p14="http://schemas.microsoft.com/office/powerpoint/2010/main" val="4107609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Kartą į ketvirtį organizuojami mokymai naujiems katalogo naudotojams.</a:t>
            </a:r>
          </a:p>
        </p:txBody>
      </p:sp>
      <p:sp>
        <p:nvSpPr>
          <p:cNvPr id="4" name="Skaidrės numerio vietos rezervavimo ženklas 3"/>
          <p:cNvSpPr>
            <a:spLocks noGrp="1"/>
          </p:cNvSpPr>
          <p:nvPr>
            <p:ph type="sldNum" sz="quarter" idx="5"/>
          </p:nvPr>
        </p:nvSpPr>
        <p:spPr/>
        <p:txBody>
          <a:bodyPr/>
          <a:lstStyle/>
          <a:p>
            <a:fld id="{D042BF6C-E9E9-4625-B8F0-D99CB28F8478}" type="slidenum">
              <a:rPr lang="lt-LT" smtClean="0"/>
              <a:pPr/>
              <a:t>19</a:t>
            </a:fld>
            <a:endParaRPr lang="lt-LT"/>
          </a:p>
        </p:txBody>
      </p:sp>
    </p:spTree>
    <p:extLst>
      <p:ext uri="{BB962C8B-B14F-4D97-AF65-F5344CB8AC3E}">
        <p14:creationId xmlns:p14="http://schemas.microsoft.com/office/powerpoint/2010/main" val="621943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D042BF6C-E9E9-4625-B8F0-D99CB28F8478}" type="slidenum">
              <a:rPr lang="lt-LT" smtClean="0"/>
              <a:pPr/>
              <a:t>20</a:t>
            </a:fld>
            <a:endParaRPr lang="lt-LT" dirty="0"/>
          </a:p>
        </p:txBody>
      </p:sp>
    </p:spTree>
    <p:extLst>
      <p:ext uri="{BB962C8B-B14F-4D97-AF65-F5344CB8AC3E}">
        <p14:creationId xmlns:p14="http://schemas.microsoft.com/office/powerpoint/2010/main" val="1519775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2BF6C-E9E9-4625-B8F0-D99CB28F8478}" type="slidenum">
              <a:rPr lang="lt-LT" smtClean="0"/>
              <a:pPr/>
              <a:t>2</a:t>
            </a:fld>
            <a:endParaRPr lang="lt-LT"/>
          </a:p>
        </p:txBody>
      </p:sp>
    </p:spTree>
    <p:extLst>
      <p:ext uri="{BB962C8B-B14F-4D97-AF65-F5344CB8AC3E}">
        <p14:creationId xmlns:p14="http://schemas.microsoft.com/office/powerpoint/2010/main" val="1310218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200" b="1" i="0" u="none" strike="noStrike" kern="1200" cap="none" spc="0" normalizeH="0" baseline="0" noProof="0" dirty="0">
                <a:ln>
                  <a:noFill/>
                </a:ln>
                <a:solidFill>
                  <a:prstClr val="black"/>
                </a:solidFill>
                <a:effectLst/>
                <a:uLnTx/>
                <a:uFillTx/>
                <a:latin typeface="Calibri"/>
                <a:ea typeface="+mn-ea"/>
                <a:cs typeface="+mn-cs"/>
              </a:rPr>
              <a:t>Visi CPO LT pirkimai yra priskiriami centralizuotiems pirkimams.</a:t>
            </a:r>
            <a:endParaRPr kumimoji="0" lang="en-US" sz="1200" b="1" i="0" u="none" strike="noStrike" kern="1200" cap="none" spc="0" normalizeH="0" baseline="0" noProof="0" dirty="0">
              <a:ln>
                <a:noFill/>
              </a:ln>
              <a:solidFill>
                <a:prstClr val="black"/>
              </a:solidFill>
              <a:effectLst/>
              <a:uLnTx/>
              <a:uFillTx/>
              <a:latin typeface="Calibri"/>
              <a:ea typeface="+mn-ea"/>
              <a:cs typeface="+mn-cs"/>
            </a:endParaRPr>
          </a:p>
          <a:p>
            <a:r>
              <a:rPr lang="lt-LT" dirty="0"/>
              <a:t>CPO LT paslaugomis naudojasi daugiau nei 4000 perkančiųjų organizacijų;</a:t>
            </a:r>
          </a:p>
          <a:p>
            <a:r>
              <a:rPr lang="lt-LT" dirty="0"/>
              <a:t>Valdo ir administruoja CPO IS, kuri veikia duomenų pagrindu ir kurioje pirkimai atliekami be žmogiškojo faktoriaus įtakos;</a:t>
            </a:r>
          </a:p>
          <a:p>
            <a:r>
              <a:rPr lang="lt-LT" dirty="0"/>
              <a:t>El. kataloge, sukurtame dinaminių pirkimų sistemų ir preliminariųjų sutarčių pagrindu, administruoja 60 pirkimų modulių;</a:t>
            </a:r>
          </a:p>
          <a:p>
            <a:r>
              <a:rPr lang="lt-LT" dirty="0"/>
              <a:t>CPO LT katalogo pirkimuose varžosi daugiau kaip 800 tiekėjų.</a:t>
            </a:r>
          </a:p>
          <a:p>
            <a:r>
              <a:rPr lang="lt-LT" dirty="0"/>
              <a:t>CPO LT pagal pavedimą vykdo pirkimus jau 20-čiai perkančiųjų organizacijų.</a:t>
            </a:r>
            <a:endParaRPr lang="en-US" dirty="0"/>
          </a:p>
          <a:p>
            <a:endParaRPr lang="en-US" dirty="0"/>
          </a:p>
          <a:p>
            <a:r>
              <a:rPr lang="lt-LT" dirty="0"/>
              <a:t>Privaloma pirkimus atlikti per centrinę perkančiąją organizaciją, išskyrus VPĮ nustatytus atvejus.</a:t>
            </a:r>
          </a:p>
          <a:p>
            <a:r>
              <a:rPr lang="lt-LT" dirty="0"/>
              <a:t>Perkančiosios organizacijos privalo motyvuoti savo sprendimą neatlikti pirkimo naudojantis centrinės perkančiosios organizacijos paslaugomis, tai patvirtinantį dokumentą paskelbti pirkėjo profilyje ir jį saugoti kartu su kitais pirkimo dokumentais šio įstatymo 97 straipsnyje nustatyta tvarka.</a:t>
            </a:r>
          </a:p>
          <a:p>
            <a:endParaRPr lang="lt-LT" dirty="0"/>
          </a:p>
        </p:txBody>
      </p:sp>
      <p:sp>
        <p:nvSpPr>
          <p:cNvPr id="4" name="Skaidrės numerio vietos rezervavimo ženklas 3"/>
          <p:cNvSpPr>
            <a:spLocks noGrp="1"/>
          </p:cNvSpPr>
          <p:nvPr>
            <p:ph type="sldNum" sz="quarter" idx="5"/>
          </p:nvPr>
        </p:nvSpPr>
        <p:spPr/>
        <p:txBody>
          <a:bodyPr/>
          <a:lstStyle/>
          <a:p>
            <a:fld id="{D042BF6C-E9E9-4625-B8F0-D99CB28F8478}" type="slidenum">
              <a:rPr lang="lt-LT" smtClean="0"/>
              <a:pPr/>
              <a:t>3</a:t>
            </a:fld>
            <a:endParaRPr lang="lt-LT"/>
          </a:p>
        </p:txBody>
      </p:sp>
    </p:spTree>
    <p:extLst>
      <p:ext uri="{BB962C8B-B14F-4D97-AF65-F5344CB8AC3E}">
        <p14:creationId xmlns:p14="http://schemas.microsoft.com/office/powerpoint/2010/main" val="1613841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spcAft>
                <a:spcPts val="0"/>
              </a:spcAft>
              <a:buFont typeface="Symbol" panose="05050102010706020507" pitchFamily="18" charset="2"/>
              <a:buNone/>
              <a:tabLst>
                <a:tab pos="450215" algn="l"/>
              </a:tabLst>
            </a:pPr>
            <a:r>
              <a:rPr lang="en-US" sz="1200" b="0" i="0" kern="1200" dirty="0" err="1">
                <a:solidFill>
                  <a:schemeClr val="tx1"/>
                </a:solidFill>
                <a:effectLst/>
                <a:latin typeface="+mn-lt"/>
                <a:ea typeface="+mn-ea"/>
                <a:cs typeface="+mn-cs"/>
              </a:rPr>
              <a:t>Centralizuoti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pirkimai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gali</a:t>
            </a:r>
            <a:r>
              <a:rPr lang="en-US" sz="1200" b="0" i="0" kern="1200" dirty="0">
                <a:solidFill>
                  <a:schemeClr val="tx1"/>
                </a:solidFill>
                <a:effectLst/>
                <a:latin typeface="+mn-lt"/>
                <a:ea typeface="+mn-ea"/>
                <a:cs typeface="+mn-cs"/>
              </a:rPr>
              <a:t> b</a:t>
            </a:r>
            <a:r>
              <a:rPr lang="lt-LT" sz="1200" b="0" i="0" kern="1200" dirty="0">
                <a:solidFill>
                  <a:schemeClr val="tx1"/>
                </a:solidFill>
                <a:effectLst/>
                <a:latin typeface="+mn-lt"/>
                <a:ea typeface="+mn-ea"/>
                <a:cs typeface="+mn-cs"/>
              </a:rPr>
              <a:t>ū</a:t>
            </a:r>
            <a:r>
              <a:rPr lang="en-US" sz="1200" b="0" i="0" kern="1200" dirty="0" err="1">
                <a:solidFill>
                  <a:schemeClr val="tx1"/>
                </a:solidFill>
                <a:effectLst/>
                <a:latin typeface="+mn-lt"/>
                <a:ea typeface="+mn-ea"/>
                <a:cs typeface="+mn-cs"/>
              </a:rPr>
              <a:t>ti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vykdomi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dviem</a:t>
            </a:r>
            <a:r>
              <a:rPr lang="en-US" sz="1200" b="0" i="0" kern="1200" dirty="0">
                <a:solidFill>
                  <a:schemeClr val="tx1"/>
                </a:solidFill>
                <a:effectLst/>
                <a:latin typeface="+mn-lt"/>
                <a:ea typeface="+mn-ea"/>
                <a:cs typeface="+mn-cs"/>
              </a:rPr>
              <a:t> </a:t>
            </a:r>
            <a:r>
              <a:rPr lang="lt-LT" sz="1200" b="0" i="0" kern="1200" dirty="0">
                <a:solidFill>
                  <a:schemeClr val="tx1"/>
                </a:solidFill>
                <a:effectLst/>
                <a:latin typeface="+mn-lt"/>
                <a:ea typeface="+mn-ea"/>
                <a:cs typeface="+mn-cs"/>
              </a:rPr>
              <a:t>būdais:</a:t>
            </a:r>
          </a:p>
          <a:p>
            <a:pPr marL="228600" lvl="0" indent="-228600" algn="just">
              <a:spcAft>
                <a:spcPts val="0"/>
              </a:spcAft>
              <a:buFont typeface="Symbol" panose="05050102010706020507" pitchFamily="18" charset="2"/>
              <a:buAutoNum type="arabicParenR"/>
              <a:tabLst>
                <a:tab pos="450215" algn="l"/>
              </a:tabLst>
            </a:pPr>
            <a:r>
              <a:rPr lang="en-US" sz="1200" b="0" i="0" kern="1200" dirty="0">
                <a:solidFill>
                  <a:schemeClr val="tx1"/>
                </a:solidFill>
                <a:effectLst/>
                <a:latin typeface="+mn-lt"/>
                <a:ea typeface="+mn-ea"/>
                <a:cs typeface="+mn-cs"/>
              </a:rPr>
              <a:t>Per </a:t>
            </a:r>
            <a:r>
              <a:rPr lang="en-US" sz="1200" b="0" i="0" kern="1200" dirty="0" err="1">
                <a:solidFill>
                  <a:schemeClr val="tx1"/>
                </a:solidFill>
                <a:effectLst/>
                <a:latin typeface="+mn-lt"/>
                <a:ea typeface="+mn-ea"/>
                <a:cs typeface="+mn-cs"/>
              </a:rPr>
              <a:t>elektronin</a:t>
            </a:r>
            <a:r>
              <a:rPr lang="lt-LT" sz="1200" b="0" i="0" kern="1200" dirty="0">
                <a:solidFill>
                  <a:schemeClr val="tx1"/>
                </a:solidFill>
                <a:effectLst/>
                <a:latin typeface="+mn-lt"/>
                <a:ea typeface="+mn-ea"/>
                <a:cs typeface="+mn-cs"/>
              </a:rPr>
              <a:t>į </a:t>
            </a:r>
            <a:r>
              <a:rPr lang="en-US" sz="1200" b="0" i="0" kern="1200" dirty="0">
                <a:solidFill>
                  <a:schemeClr val="tx1"/>
                </a:solidFill>
                <a:effectLst/>
                <a:latin typeface="+mn-lt"/>
                <a:ea typeface="+mn-ea"/>
                <a:cs typeface="+mn-cs"/>
              </a:rPr>
              <a:t>k</a:t>
            </a:r>
            <a:r>
              <a:rPr lang="lt-LT" sz="1200" b="0" i="0" kern="1200" dirty="0">
                <a:solidFill>
                  <a:schemeClr val="tx1"/>
                </a:solidFill>
                <a:effectLst/>
                <a:latin typeface="+mn-lt"/>
                <a:ea typeface="+mn-ea"/>
                <a:cs typeface="+mn-cs"/>
              </a:rPr>
              <a:t>a</a:t>
            </a:r>
            <a:r>
              <a:rPr lang="en-US" sz="1200" b="0" i="0" kern="1200" dirty="0" err="1">
                <a:solidFill>
                  <a:schemeClr val="tx1"/>
                </a:solidFill>
                <a:effectLst/>
                <a:latin typeface="+mn-lt"/>
                <a:ea typeface="+mn-ea"/>
                <a:cs typeface="+mn-cs"/>
              </a:rPr>
              <a:t>talog</a:t>
            </a:r>
            <a:r>
              <a:rPr lang="lt-LT" sz="1200" b="0" i="0" kern="1200" dirty="0">
                <a:solidFill>
                  <a:schemeClr val="tx1"/>
                </a:solidFill>
                <a:effectLst/>
                <a:latin typeface="+mn-lt"/>
                <a:ea typeface="+mn-ea"/>
                <a:cs typeface="+mn-cs"/>
              </a:rPr>
              <a:t>ą (tinka standartizuotiems, daugeliui perkančiųjų organizacijų reikalingiems objektams);</a:t>
            </a:r>
          </a:p>
          <a:p>
            <a:pPr marL="228600" lvl="0" indent="-228600" algn="just">
              <a:spcAft>
                <a:spcPts val="0"/>
              </a:spcAft>
              <a:buFont typeface="Symbol" panose="05050102010706020507" pitchFamily="18" charset="2"/>
              <a:buAutoNum type="arabicParenR"/>
              <a:tabLst>
                <a:tab pos="450215" algn="l"/>
              </a:tabLst>
            </a:pPr>
            <a:r>
              <a:rPr lang="lt-LT" sz="1200" b="0" i="0" kern="1200" dirty="0">
                <a:solidFill>
                  <a:schemeClr val="tx1"/>
                </a:solidFill>
                <a:effectLst/>
                <a:latin typeface="+mn-lt"/>
                <a:ea typeface="+mn-ea"/>
                <a:cs typeface="+mn-cs"/>
              </a:rPr>
              <a:t>Perkančioms organizacijos skirtų prekių, paslaugų ar darbų pirkimo procedūrų atlikimas pagal jų išreikštą konkretų poreikį. </a:t>
            </a:r>
          </a:p>
          <a:p>
            <a:pPr marL="228600" lvl="0" indent="-228600" algn="just">
              <a:spcAft>
                <a:spcPts val="0"/>
              </a:spcAft>
              <a:buFont typeface="Symbol" panose="05050102010706020507" pitchFamily="18" charset="2"/>
              <a:buAutoNum type="arabicParenR"/>
              <a:tabLst>
                <a:tab pos="450215" algn="l"/>
              </a:tabLst>
            </a:pPr>
            <a:endParaRPr lang="en-US" sz="1200" b="0" i="0" kern="1200" dirty="0">
              <a:solidFill>
                <a:schemeClr val="tx1"/>
              </a:solidFill>
              <a:effectLst/>
              <a:latin typeface="+mn-lt"/>
              <a:ea typeface="+mn-ea"/>
              <a:cs typeface="+mn-cs"/>
            </a:endParaRPr>
          </a:p>
          <a:p>
            <a:pPr marL="0" lvl="0" indent="0" algn="just">
              <a:spcAft>
                <a:spcPts val="0"/>
              </a:spcAft>
              <a:buFont typeface="Symbol" panose="05050102010706020507" pitchFamily="18" charset="2"/>
              <a:buNone/>
              <a:tabLst>
                <a:tab pos="450215" algn="l"/>
              </a:tabLst>
            </a:pPr>
            <a:r>
              <a:rPr lang="lt-LT" sz="1200" b="0" i="0" kern="1200" dirty="0">
                <a:solidFill>
                  <a:schemeClr val="tx1"/>
                </a:solidFill>
                <a:effectLst/>
                <a:latin typeface="+mn-lt"/>
                <a:ea typeface="+mn-ea"/>
                <a:cs typeface="+mn-cs"/>
              </a:rPr>
              <a:t>Pirkimų, atliekamų per el. katalogą nauda:</a:t>
            </a:r>
          </a:p>
          <a:p>
            <a:pPr marL="342900" lvl="0" indent="-342900" algn="just">
              <a:spcAft>
                <a:spcPts val="0"/>
              </a:spcAft>
              <a:buFont typeface="Symbol" panose="05050102010706020507" pitchFamily="18" charset="2"/>
              <a:buChar char=""/>
              <a:tabLst>
                <a:tab pos="450215" algn="l"/>
              </a:tabLst>
            </a:pPr>
            <a:r>
              <a:rPr lang="lt-LT" dirty="0"/>
              <a:t>pirkimai vyksta </a:t>
            </a:r>
            <a:r>
              <a:rPr lang="lt-LT" b="1" dirty="0"/>
              <a:t>paprastai, skaidriai ir greitai automatiniu būdu, minimizuojant žmogiškojo veiksnio įtaką;</a:t>
            </a:r>
            <a:endParaRPr lang="lt-LT" b="1" dirty="0">
              <a:ea typeface="Times New Roman" panose="02020603050405020304" pitchFamily="18" charset="0"/>
            </a:endParaRPr>
          </a:p>
          <a:p>
            <a:pPr marL="342900" lvl="0" indent="-342900" algn="just">
              <a:spcAft>
                <a:spcPts val="0"/>
              </a:spcAft>
              <a:buFont typeface="Symbol" panose="05050102010706020507" pitchFamily="18" charset="2"/>
              <a:buChar char=""/>
              <a:tabLst>
                <a:tab pos="450215" algn="l"/>
              </a:tabLst>
            </a:pPr>
            <a:r>
              <a:rPr lang="lt-LT" dirty="0">
                <a:ea typeface="Times New Roman" panose="02020603050405020304" pitchFamily="18" charset="0"/>
              </a:rPr>
              <a:t>pirkimų standartizavimas </a:t>
            </a:r>
            <a:r>
              <a:rPr lang="lt-LT" b="1" dirty="0">
                <a:ea typeface="Times New Roman" panose="02020603050405020304" pitchFamily="18" charset="0"/>
              </a:rPr>
              <a:t>ženkliai palengvina tiekėjų, ypač SVV, dalyvavimą </a:t>
            </a:r>
            <a:r>
              <a:rPr lang="lt-LT" dirty="0">
                <a:ea typeface="Times New Roman" panose="02020603050405020304" pitchFamily="18" charset="0"/>
              </a:rPr>
              <a:t>viešuosiuose pirkimuose, mažina dalyvavimo sąnaudas  ir </a:t>
            </a:r>
            <a:r>
              <a:rPr lang="lt-LT" b="1" dirty="0">
                <a:ea typeface="Times New Roman" panose="02020603050405020304" pitchFamily="18" charset="0"/>
              </a:rPr>
              <a:t>didina jų konkurenciją.</a:t>
            </a:r>
          </a:p>
          <a:p>
            <a:pPr marL="342900" lvl="0" indent="-342900" algn="just">
              <a:spcAft>
                <a:spcPts val="0"/>
              </a:spcAft>
              <a:buFont typeface="Symbol" panose="05050102010706020507" pitchFamily="18" charset="2"/>
              <a:buChar char=""/>
              <a:tabLst>
                <a:tab pos="450215" algn="l"/>
              </a:tabLst>
            </a:pPr>
            <a:r>
              <a:rPr lang="lt-LT" dirty="0">
                <a:ea typeface="Times New Roman" panose="02020603050405020304" pitchFamily="18" charset="0"/>
              </a:rPr>
              <a:t>pirkimai vykdomi duomenų pagrindu, tai </a:t>
            </a:r>
            <a:r>
              <a:rPr lang="lt-LT" b="1" dirty="0">
                <a:ea typeface="Times New Roman" panose="02020603050405020304" pitchFamily="18" charset="0"/>
              </a:rPr>
              <a:t>leidžia kaupti ir analizuoti duomenis: </a:t>
            </a:r>
            <a:r>
              <a:rPr lang="lt-LT" dirty="0">
                <a:ea typeface="Times New Roman" panose="02020603050405020304" pitchFamily="18" charset="0"/>
              </a:rPr>
              <a:t>nustatyti kainų vidurkius, būsimų pirkimų biudžetus, matyti tiekėjų aktyvumo matricą, atskleisti konkurencijos trūkumo priežastis ir operatyviai keisti praktiką.</a:t>
            </a:r>
          </a:p>
          <a:p>
            <a:pPr marL="342900" lvl="0" indent="-342900" algn="just">
              <a:spcAft>
                <a:spcPts val="0"/>
              </a:spcAft>
              <a:buFont typeface="Symbol" panose="05050102010706020507" pitchFamily="18" charset="2"/>
              <a:buChar char=""/>
              <a:tabLst>
                <a:tab pos="450215" algn="l"/>
              </a:tabLst>
            </a:pPr>
            <a:r>
              <a:rPr lang="lt-LT" dirty="0">
                <a:ea typeface="Times New Roman" panose="02020603050405020304" pitchFamily="18" charset="0"/>
              </a:rPr>
              <a:t>pirkimus perkėlus į el. katalogą </a:t>
            </a:r>
            <a:r>
              <a:rPr lang="lt-LT" b="1" dirty="0">
                <a:ea typeface="Times New Roman" panose="02020603050405020304" pitchFamily="18" charset="0"/>
              </a:rPr>
              <a:t>sumažinama pirkimų priežiūros apimtis.</a:t>
            </a:r>
          </a:p>
          <a:p>
            <a:pPr marL="342900" lvl="0" indent="-342900" algn="just">
              <a:spcAft>
                <a:spcPts val="0"/>
              </a:spcAft>
              <a:buFont typeface="Symbol" panose="05050102010706020507" pitchFamily="18" charset="2"/>
              <a:buChar char=""/>
              <a:tabLst>
                <a:tab pos="450215" algn="l"/>
              </a:tabLst>
            </a:pPr>
            <a:r>
              <a:rPr lang="lt-LT" dirty="0">
                <a:ea typeface="Times New Roman" panose="02020603050405020304" pitchFamily="18" charset="0"/>
              </a:rPr>
              <a:t>pirkimai el. kataloge </a:t>
            </a:r>
            <a:r>
              <a:rPr lang="lt-LT" b="1" dirty="0">
                <a:ea typeface="Times New Roman" panose="02020603050405020304" pitchFamily="18" charset="0"/>
              </a:rPr>
              <a:t>mažina šalies pirkimų organizavimo finansinius ir žmogiškuosius resursus, kai juo naudojasi daug vartotojų.</a:t>
            </a:r>
            <a:endParaRPr lang="lt-LT" dirty="0"/>
          </a:p>
          <a:p>
            <a:pPr>
              <a:buFont typeface="Wingdings" panose="05000000000000000000" pitchFamily="2" charset="2"/>
              <a:buChar char="Ø"/>
            </a:pPr>
            <a:endParaRPr lang="lt-LT" dirty="0"/>
          </a:p>
          <a:p>
            <a:pPr marL="0" lvl="0" indent="0" algn="just">
              <a:spcAft>
                <a:spcPts val="0"/>
              </a:spcAft>
              <a:buFont typeface="Symbol" panose="05050102010706020507" pitchFamily="18" charset="2"/>
              <a:buNone/>
              <a:tabLst>
                <a:tab pos="450215" algn="l"/>
              </a:tabLst>
            </a:pPr>
            <a:r>
              <a:rPr lang="lt-LT" sz="1200" b="0" i="0" kern="1200" dirty="0">
                <a:solidFill>
                  <a:schemeClr val="tx1"/>
                </a:solidFill>
                <a:effectLst/>
                <a:latin typeface="+mn-lt"/>
                <a:ea typeface="+mn-ea"/>
                <a:cs typeface="+mn-cs"/>
              </a:rPr>
              <a:t>Kaip matyti iš skaidrės kairėje pusėje pateikiamos schemos, CPO atlieka didelį darbą pasirengimo pirkimo etape, kurio nereikia daryti pačiai PO. </a:t>
            </a:r>
          </a:p>
          <a:p>
            <a:pPr marL="0" lvl="0" indent="0" algn="just">
              <a:spcAft>
                <a:spcPts val="0"/>
              </a:spcAft>
              <a:buFont typeface="Symbol" panose="05050102010706020507" pitchFamily="18" charset="2"/>
              <a:buNone/>
              <a:tabLst>
                <a:tab pos="450215" algn="l"/>
              </a:tabLst>
            </a:pPr>
            <a:r>
              <a:rPr lang="lt-LT" sz="1200" b="0" i="0" kern="1200" dirty="0">
                <a:solidFill>
                  <a:schemeClr val="tx1"/>
                </a:solidFill>
                <a:effectLst/>
                <a:latin typeface="+mn-lt"/>
                <a:ea typeface="+mn-ea"/>
                <a:cs typeface="+mn-cs"/>
              </a:rPr>
              <a:t>Šiuo metu el. katalogu naudojasi </a:t>
            </a:r>
            <a:r>
              <a:rPr lang="en-US" sz="1200" b="0" i="0" kern="1200" dirty="0">
                <a:solidFill>
                  <a:schemeClr val="tx1"/>
                </a:solidFill>
                <a:effectLst/>
                <a:latin typeface="+mn-lt"/>
                <a:ea typeface="+mn-ea"/>
                <a:cs typeface="+mn-cs"/>
              </a:rPr>
              <a:t>4047 </a:t>
            </a:r>
            <a:r>
              <a:rPr lang="en-US" sz="1200" b="0" i="0" kern="1200" dirty="0" err="1">
                <a:solidFill>
                  <a:schemeClr val="tx1"/>
                </a:solidFill>
                <a:effectLst/>
                <a:latin typeface="+mn-lt"/>
                <a:ea typeface="+mn-ea"/>
                <a:cs typeface="+mn-cs"/>
              </a:rPr>
              <a:t>perkan</a:t>
            </a:r>
            <a:r>
              <a:rPr lang="lt-LT" sz="1200" b="0" i="0" kern="1200" dirty="0">
                <a:solidFill>
                  <a:schemeClr val="tx1"/>
                </a:solidFill>
                <a:effectLst/>
                <a:latin typeface="+mn-lt"/>
                <a:ea typeface="+mn-ea"/>
                <a:cs typeface="+mn-cs"/>
              </a:rPr>
              <a:t>čiosios organizacijos ir perkantieji subjektai.</a:t>
            </a:r>
          </a:p>
          <a:p>
            <a:pPr marL="0" lvl="0" indent="0" algn="just">
              <a:spcAft>
                <a:spcPts val="0"/>
              </a:spcAft>
              <a:buFont typeface="Symbol" panose="05050102010706020507" pitchFamily="18" charset="2"/>
              <a:buNone/>
              <a:tabLst>
                <a:tab pos="450215" algn="l"/>
              </a:tabLst>
            </a:pPr>
            <a:endParaRPr lang="lt-LT" sz="1200" b="0" i="0" kern="1200" dirty="0">
              <a:solidFill>
                <a:schemeClr val="tx1"/>
              </a:solidFill>
              <a:effectLst/>
              <a:latin typeface="+mn-lt"/>
              <a:ea typeface="+mn-ea"/>
              <a:cs typeface="+mn-cs"/>
            </a:endParaRPr>
          </a:p>
          <a:p>
            <a:pPr marL="0" lvl="0" indent="0" algn="just">
              <a:spcAft>
                <a:spcPts val="0"/>
              </a:spcAft>
              <a:buFont typeface="Symbol" panose="05050102010706020507" pitchFamily="18" charset="2"/>
              <a:buNone/>
              <a:tabLst>
                <a:tab pos="450215" algn="l"/>
              </a:tabLst>
            </a:pPr>
            <a:r>
              <a:rPr lang="lt-LT" sz="1200" b="0" i="0" kern="1200" dirty="0">
                <a:solidFill>
                  <a:schemeClr val="tx1"/>
                </a:solidFill>
                <a:effectLst/>
                <a:latin typeface="+mn-lt"/>
                <a:ea typeface="+mn-ea"/>
                <a:cs typeface="+mn-cs"/>
              </a:rPr>
              <a:t>Skaidrės dešinėje pusėje pateikiamas funkcijų tarp perkančiųjų organizacijų ir CPO pasiskirstymas, kai pirkimai atliekami pagal konkrečius užsakymus. Nors CPO gali pirkimus atlikti profesionaliau, perkančiosios organizacijos neišvengiamai turi dalyvauti rengiant techninę specifikaciją, </a:t>
            </a:r>
            <a:r>
              <a:rPr lang="lt-LT" sz="1200" kern="1200" dirty="0">
                <a:solidFill>
                  <a:schemeClr val="tx1"/>
                </a:solidFill>
                <a:latin typeface="+mn-lt"/>
                <a:ea typeface="+mn-ea"/>
                <a:cs typeface="+mn-cs"/>
              </a:rPr>
              <a:t>teikiant ekspertines išvadas arba yra įtraukiami į tokios pirkimų komisijos sudėtį</a:t>
            </a:r>
            <a:r>
              <a:rPr lang="lt-LT" sz="1200" b="0" i="0" kern="1200" dirty="0">
                <a:solidFill>
                  <a:schemeClr val="tx1"/>
                </a:solidFill>
                <a:effectLst/>
                <a:latin typeface="+mn-lt"/>
                <a:ea typeface="+mn-ea"/>
                <a:cs typeface="+mn-cs"/>
              </a:rPr>
              <a:t>.</a:t>
            </a:r>
            <a:endParaRPr lang="lt-LT" dirty="0"/>
          </a:p>
          <a:p>
            <a:pPr>
              <a:buFont typeface="Wingdings" panose="05000000000000000000" pitchFamily="2" charset="2"/>
              <a:buNone/>
            </a:pPr>
            <a:endParaRPr lang="lt-LT" dirty="0"/>
          </a:p>
          <a:p>
            <a:pPr>
              <a:buFont typeface="Wingdings" panose="05000000000000000000" pitchFamily="2" charset="2"/>
              <a:buNone/>
            </a:pPr>
            <a:r>
              <a:rPr lang="lt-LT" dirty="0"/>
              <a:t>Šio modelio galimi neigiami aspektai: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sz="1200" kern="1200" dirty="0">
                <a:solidFill>
                  <a:schemeClr val="tx1"/>
                </a:solidFill>
                <a:latin typeface="+mn-lt"/>
                <a:cs typeface="+mn-cs"/>
              </a:rPr>
              <a:t>ilgesnis prekių, paslaugų ar darbų įsigijimo procesas;</a:t>
            </a:r>
          </a:p>
          <a:p>
            <a:pPr marL="171450" indent="-171450">
              <a:buFont typeface="Arial" panose="020B0604020202020204" pitchFamily="34" charset="0"/>
              <a:buChar char="•"/>
            </a:pPr>
            <a:r>
              <a:rPr lang="lt-LT" sz="1200" kern="1200" dirty="0">
                <a:solidFill>
                  <a:schemeClr val="tx1"/>
                </a:solidFill>
                <a:latin typeface="+mn-lt"/>
                <a:cs typeface="+mn-cs"/>
              </a:rPr>
              <a:t>nelankstumas atliekant smulkius pirkimus;</a:t>
            </a:r>
          </a:p>
          <a:p>
            <a:pPr marL="171450" indent="-171450">
              <a:buFont typeface="Arial" panose="020B0604020202020204" pitchFamily="34" charset="0"/>
              <a:buChar char="•"/>
            </a:pPr>
            <a:r>
              <a:rPr lang="lt-LT" sz="1200" kern="1200" dirty="0">
                <a:solidFill>
                  <a:schemeClr val="tx1"/>
                </a:solidFill>
                <a:latin typeface="+mn-lt"/>
                <a:cs typeface="+mn-cs"/>
              </a:rPr>
              <a:t>nekokybiški </a:t>
            </a:r>
            <a:r>
              <a:rPr lang="lt-LT" dirty="0"/>
              <a:t>centralizuoti pirkimai dėl resursų, patirties trūkumo, procesų sudėtingumo.</a:t>
            </a:r>
          </a:p>
          <a:p>
            <a:endParaRPr lang="lt-LT" dirty="0"/>
          </a:p>
          <a:p>
            <a:endParaRPr lang="en-US" dirty="0"/>
          </a:p>
        </p:txBody>
      </p:sp>
      <p:sp>
        <p:nvSpPr>
          <p:cNvPr id="4" name="Slide Number Placeholder 3"/>
          <p:cNvSpPr>
            <a:spLocks noGrp="1"/>
          </p:cNvSpPr>
          <p:nvPr>
            <p:ph type="sldNum" sz="quarter" idx="5"/>
          </p:nvPr>
        </p:nvSpPr>
        <p:spPr/>
        <p:txBody>
          <a:bodyPr/>
          <a:lstStyle/>
          <a:p>
            <a:fld id="{D042BF6C-E9E9-4625-B8F0-D99CB28F8478}" type="slidenum">
              <a:rPr lang="lt-LT" smtClean="0"/>
              <a:pPr/>
              <a:t>4</a:t>
            </a:fld>
            <a:endParaRPr lang="lt-LT"/>
          </a:p>
        </p:txBody>
      </p:sp>
    </p:spTree>
    <p:extLst>
      <p:ext uri="{BB962C8B-B14F-4D97-AF65-F5344CB8AC3E}">
        <p14:creationId xmlns:p14="http://schemas.microsoft.com/office/powerpoint/2010/main" val="3292166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a:t>DPS – automobiliai, kompiuteriai, medicinos priemonės</a:t>
            </a:r>
          </a:p>
          <a:p>
            <a:r>
              <a:rPr lang="lt-LT" dirty="0"/>
              <a:t>Kuras degalinėse, judrusis ryšys (kainos nekinta, aiškūs tiekėjai)</a:t>
            </a:r>
            <a:endParaRPr lang="en-US" dirty="0"/>
          </a:p>
        </p:txBody>
      </p:sp>
      <p:sp>
        <p:nvSpPr>
          <p:cNvPr id="4" name="Slide Number Placeholder 3"/>
          <p:cNvSpPr>
            <a:spLocks noGrp="1"/>
          </p:cNvSpPr>
          <p:nvPr>
            <p:ph type="sldNum" sz="quarter" idx="5"/>
          </p:nvPr>
        </p:nvSpPr>
        <p:spPr/>
        <p:txBody>
          <a:bodyPr/>
          <a:lstStyle/>
          <a:p>
            <a:fld id="{D042BF6C-E9E9-4625-B8F0-D99CB28F8478}" type="slidenum">
              <a:rPr lang="lt-LT" smtClean="0"/>
              <a:pPr/>
              <a:t>5</a:t>
            </a:fld>
            <a:endParaRPr lang="lt-LT"/>
          </a:p>
        </p:txBody>
      </p:sp>
    </p:spTree>
    <p:extLst>
      <p:ext uri="{BB962C8B-B14F-4D97-AF65-F5344CB8AC3E}">
        <p14:creationId xmlns:p14="http://schemas.microsoft.com/office/powerpoint/2010/main" val="4072947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D042BF6C-E9E9-4625-B8F0-D99CB28F8478}" type="slidenum">
              <a:rPr lang="lt-LT" smtClean="0"/>
              <a:pPr/>
              <a:t>6</a:t>
            </a:fld>
            <a:endParaRPr lang="lt-LT"/>
          </a:p>
        </p:txBody>
      </p:sp>
    </p:spTree>
    <p:extLst>
      <p:ext uri="{BB962C8B-B14F-4D97-AF65-F5344CB8AC3E}">
        <p14:creationId xmlns:p14="http://schemas.microsoft.com/office/powerpoint/2010/main" val="2664352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b="1" dirty="0"/>
          </a:p>
        </p:txBody>
      </p:sp>
      <p:sp>
        <p:nvSpPr>
          <p:cNvPr id="4" name="Skaidrės numerio vietos rezervavimo ženklas 3"/>
          <p:cNvSpPr>
            <a:spLocks noGrp="1"/>
          </p:cNvSpPr>
          <p:nvPr>
            <p:ph type="sldNum" sz="quarter" idx="5"/>
          </p:nvPr>
        </p:nvSpPr>
        <p:spPr/>
        <p:txBody>
          <a:bodyPr/>
          <a:lstStyle/>
          <a:p>
            <a:fld id="{D042BF6C-E9E9-4625-B8F0-D99CB28F8478}" type="slidenum">
              <a:rPr lang="lt-LT" smtClean="0"/>
              <a:pPr/>
              <a:t>7</a:t>
            </a:fld>
            <a:endParaRPr lang="lt-LT"/>
          </a:p>
        </p:txBody>
      </p:sp>
    </p:spTree>
    <p:extLst>
      <p:ext uri="{BB962C8B-B14F-4D97-AF65-F5344CB8AC3E}">
        <p14:creationId xmlns:p14="http://schemas.microsoft.com/office/powerpoint/2010/main" val="1977159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Konsoliduotų pirkimų lenta kataloge.</a:t>
            </a:r>
            <a:endParaRPr lang="en-US" dirty="0"/>
          </a:p>
        </p:txBody>
      </p:sp>
      <p:sp>
        <p:nvSpPr>
          <p:cNvPr id="4" name="Skaidrės numerio vietos rezervavimo ženklas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42BF6C-E9E9-4625-B8F0-D99CB28F8478}" type="slidenum">
              <a:rPr kumimoji="0" lang="lt-L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lt-L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58810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42BF6C-E9E9-4625-B8F0-D99CB28F8478}" type="slidenum">
              <a:rPr lang="lt-LT" smtClean="0"/>
              <a:pPr/>
              <a:t>10</a:t>
            </a:fld>
            <a:endParaRPr lang="lt-LT"/>
          </a:p>
        </p:txBody>
      </p:sp>
    </p:spTree>
    <p:extLst>
      <p:ext uri="{BB962C8B-B14F-4D97-AF65-F5344CB8AC3E}">
        <p14:creationId xmlns:p14="http://schemas.microsoft.com/office/powerpoint/2010/main" val="23725171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6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2" descr="http://sc.bns.lt/logos/1/20170128193914_cpo-logo-LT-RGB-600px.png"/>
          <p:cNvPicPr>
            <a:picLocks noChangeAspect="1" noChangeArrowheads="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463708" y="284671"/>
            <a:ext cx="1955707" cy="1173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727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537308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235472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Content with Caption">
    <p:spTree>
      <p:nvGrpSpPr>
        <p:cNvPr id="1" name=""/>
        <p:cNvGrpSpPr/>
        <p:nvPr/>
      </p:nvGrpSpPr>
      <p:grpSpPr>
        <a:xfrm>
          <a:off x="0" y="0"/>
          <a:ext cx="0" cy="0"/>
          <a:chOff x="0" y="0"/>
          <a:chExt cx="0" cy="0"/>
        </a:xfrm>
      </p:grpSpPr>
      <p:sp>
        <p:nvSpPr>
          <p:cNvPr id="8" name="Rectangle 7"/>
          <p:cNvSpPr/>
          <p:nvPr/>
        </p:nvSpPr>
        <p:spPr>
          <a:xfrm>
            <a:off x="15" y="0"/>
            <a:ext cx="1363404"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63419" y="0"/>
            <a:ext cx="73728"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1771392" y="1791730"/>
            <a:ext cx="9521448" cy="4197589"/>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743" y="58995"/>
            <a:ext cx="1225570" cy="737385"/>
          </a:xfrm>
          <a:prstGeom prst="rect">
            <a:avLst/>
          </a:prstGeom>
        </p:spPr>
      </p:pic>
      <p:sp>
        <p:nvSpPr>
          <p:cNvPr id="4" name="Text Placeholder 3"/>
          <p:cNvSpPr>
            <a:spLocks noGrp="1"/>
          </p:cNvSpPr>
          <p:nvPr>
            <p:ph type="body" sz="quarter" idx="13"/>
          </p:nvPr>
        </p:nvSpPr>
        <p:spPr>
          <a:xfrm>
            <a:off x="407988" y="1544638"/>
            <a:ext cx="890587" cy="4559300"/>
          </a:xfrm>
        </p:spPr>
        <p:txBody>
          <a:bodyPr vert="vert270">
            <a:noAutofit/>
          </a:bodyPr>
          <a:lstStyle>
            <a:lvl1pPr>
              <a:defRPr sz="2800">
                <a:latin typeface="Calibri" panose="020F0502020204030204" pitchFamily="34" charset="0"/>
                <a:cs typeface="Calibri" panose="020F0502020204030204" pitchFamily="34" charset="0"/>
              </a:defRPr>
            </a:lvl1pPr>
            <a:lvl2pPr>
              <a:defRPr sz="2000">
                <a:latin typeface="Calibri" panose="020F0502020204030204" pitchFamily="34" charset="0"/>
                <a:cs typeface="Calibri" panose="020F0502020204030204" pitchFamily="34" charset="0"/>
              </a:defRPr>
            </a:lvl2pPr>
            <a:lvl3pPr>
              <a:defRPr sz="20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Edit Master text styles</a:t>
            </a:r>
          </a:p>
        </p:txBody>
      </p:sp>
      <p:sp>
        <p:nvSpPr>
          <p:cNvPr id="13" name="Title Placeholder 1"/>
          <p:cNvSpPr>
            <a:spLocks noGrp="1"/>
          </p:cNvSpPr>
          <p:nvPr>
            <p:ph type="title"/>
          </p:nvPr>
        </p:nvSpPr>
        <p:spPr>
          <a:xfrm>
            <a:off x="1771392" y="219075"/>
            <a:ext cx="9521448" cy="1325563"/>
          </a:xfrm>
          <a:prstGeom prst="rect">
            <a:avLst/>
          </a:prstGeom>
        </p:spPr>
        <p:txBody>
          <a:bodyPr vert="horz" lIns="91440" tIns="45720" rIns="91440" bIns="45720" rtlCol="0" anchor="ctr">
            <a:normAutofit/>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Tree>
    <p:extLst>
      <p:ext uri="{BB962C8B-B14F-4D97-AF65-F5344CB8AC3E}">
        <p14:creationId xmlns:p14="http://schemas.microsoft.com/office/powerpoint/2010/main" val="454819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3256104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500333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284511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933515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11359536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12750857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1329758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1836710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3780943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3942121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37683952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8445026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2946324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48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2" descr="http://sc.bns.lt/logos/1/20170128193914_cpo-logo-LT-RGB-600px.png"/>
          <p:cNvPicPr>
            <a:picLocks noChangeAspect="1" noChangeArrowheads="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73970" y="286603"/>
            <a:ext cx="1363419" cy="81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72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554062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377993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2948125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lt-L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lt-LT"/>
          </a:p>
        </p:txBody>
      </p:sp>
      <p:sp>
        <p:nvSpPr>
          <p:cNvPr id="9" name="Slide Number Placeholder 8"/>
          <p:cNvSpPr>
            <a:spLocks noGrp="1"/>
          </p:cNvSpPr>
          <p:nvPr>
            <p:ph type="sldNum" sz="quarter" idx="12"/>
          </p:nvPr>
        </p:nvSpPr>
        <p:spPr/>
        <p:txBody>
          <a:bodyPr/>
          <a:lstStyle/>
          <a:p>
            <a:fld id="{B69CB6CF-1992-4116-97DA-1AA159B02BFE}" type="slidenum">
              <a:rPr lang="lt-LT" smtClean="0"/>
              <a:pPr/>
              <a:t>‹#›</a:t>
            </a:fld>
            <a:endParaRPr lang="lt-LT"/>
          </a:p>
        </p:txBody>
      </p:sp>
      <p:pic>
        <p:nvPicPr>
          <p:cNvPr id="10" name="Picture 2" descr="http://sc.bns.lt/logos/1/20170128193914_cpo-logo-LT-RGB-600px.png"/>
          <p:cNvPicPr>
            <a:picLocks noChangeAspect="1" noChangeArrowheads="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73970" y="286603"/>
            <a:ext cx="1363419" cy="81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574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lt-L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lt-L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9CB6CF-1992-4116-97DA-1AA159B02BFE}" type="slidenum">
              <a:rPr lang="lt-LT" smtClean="0"/>
              <a:pPr/>
              <a:t>‹#›</a:t>
            </a:fld>
            <a:endParaRPr lang="lt-LT"/>
          </a:p>
        </p:txBody>
      </p:sp>
      <p:pic>
        <p:nvPicPr>
          <p:cNvPr id="10" name="Picture 2" descr="http://sc.bns.lt/logos/1/20170128193914_cpo-logo-LT-RGB-600px.png"/>
          <p:cNvPicPr>
            <a:picLocks noChangeAspect="1" noChangeArrowheads="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73970" y="286603"/>
            <a:ext cx="1363419" cy="81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134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557640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937669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lt-L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lt-L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69CB6CF-1992-4116-97DA-1AA159B02BFE}" type="slidenum">
              <a:rPr lang="lt-LT" smtClean="0"/>
              <a:pPr/>
              <a:t>‹#›</a:t>
            </a:fld>
            <a:endParaRPr lang="lt-L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2" descr="http://sc.bns.lt/logos/1/20170128193914_cpo-logo-LT-RGB-600px.png"/>
          <p:cNvPicPr>
            <a:picLocks noChangeAspect="1" noChangeArrowheads="1"/>
          </p:cNvPicPr>
          <p:nvPr/>
        </p:nvPicPr>
        <p:blipFill>
          <a:blip r:embed="rId15"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73970" y="286603"/>
            <a:ext cx="1363419" cy="81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1920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96" r:id="rId12"/>
    <p:sldLayoutId id="2147483697"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85000"/>
        </a:lnSpc>
        <a:spcBef>
          <a:spcPct val="0"/>
        </a:spcBef>
        <a:buNone/>
        <a:defRPr sz="4000" kern="1200" cap="all" spc="-50" baseline="0">
          <a:solidFill>
            <a:schemeClr val="tx1">
              <a:lumMod val="75000"/>
              <a:lumOff val="25000"/>
            </a:schemeClr>
          </a:solidFill>
          <a:latin typeface="+mj-lt"/>
          <a:ea typeface="+mj-ea"/>
          <a:cs typeface="+mj-cs"/>
        </a:defRPr>
      </a:lvl1pPr>
    </p:titleStyle>
    <p:bodyStyle>
      <a:lvl1pPr marL="342900" indent="-3429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3200" kern="1200">
          <a:solidFill>
            <a:schemeClr val="tx1">
              <a:lumMod val="75000"/>
              <a:lumOff val="25000"/>
            </a:schemeClr>
          </a:solidFill>
          <a:latin typeface="+mn-lt"/>
          <a:ea typeface="+mn-ea"/>
          <a:cs typeface="+mn-cs"/>
        </a:defRPr>
      </a:lvl1pPr>
      <a:lvl2pPr marL="48691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800" kern="1200">
          <a:solidFill>
            <a:schemeClr val="tx1">
              <a:lumMod val="75000"/>
              <a:lumOff val="25000"/>
            </a:schemeClr>
          </a:solidFill>
          <a:latin typeface="+mn-lt"/>
          <a:ea typeface="+mn-ea"/>
          <a:cs typeface="+mn-cs"/>
        </a:defRPr>
      </a:lvl2pPr>
      <a:lvl3pPr marL="66979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3pPr>
      <a:lvl4pPr marL="85267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4pPr>
      <a:lvl5pPr marL="103555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D0BB1-F4AB-46CE-9B6B-8FD615A2915E}" type="slidenum">
              <a:rPr lang="en-US" smtClean="0"/>
              <a:pPr/>
              <a:t>‹#›</a:t>
            </a:fld>
            <a:endParaRPr lang="en-US"/>
          </a:p>
        </p:txBody>
      </p:sp>
    </p:spTree>
    <p:extLst>
      <p:ext uri="{BB962C8B-B14F-4D97-AF65-F5344CB8AC3E}">
        <p14:creationId xmlns:p14="http://schemas.microsoft.com/office/powerpoint/2010/main" val="228754394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2007.cpo.lt/katalogas/"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hyperlink" Target="https://www.cpo.lt/vie-pirkimu-atlikimas-pagal-igaliojima/" TargetMode="External"/><Relationship Id="rId4" Type="http://schemas.openxmlformats.org/officeDocument/2006/relationships/hyperlink" Target="https://2007.cpo.lt/konsoliduotu-pirkimu-skelbima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DF5E2-3270-42BC-B6EC-A2DD4C0B4D07}"/>
              </a:ext>
            </a:extLst>
          </p:cNvPr>
          <p:cNvSpPr>
            <a:spLocks noGrp="1"/>
          </p:cNvSpPr>
          <p:nvPr>
            <p:ph type="ctrTitle"/>
          </p:nvPr>
        </p:nvSpPr>
        <p:spPr>
          <a:xfrm>
            <a:off x="1104507" y="1926215"/>
            <a:ext cx="9982985" cy="2417186"/>
          </a:xfrm>
        </p:spPr>
        <p:txBody>
          <a:bodyPr>
            <a:noAutofit/>
          </a:bodyPr>
          <a:lstStyle/>
          <a:p>
            <a:pPr algn="ctr"/>
            <a:r>
              <a:rPr lang="lt-LT" sz="4400" dirty="0">
                <a:latin typeface="Times New Roman" panose="02020603050405020304" pitchFamily="18" charset="0"/>
                <a:cs typeface="Times New Roman" panose="02020603050405020304" pitchFamily="18" charset="0"/>
              </a:rPr>
              <a:t>Efektyvūs viešųjų pirkimų centralizavimo būdai remiantis CPO LT patirtimi</a:t>
            </a:r>
          </a:p>
        </p:txBody>
      </p:sp>
      <p:sp>
        <p:nvSpPr>
          <p:cNvPr id="3" name="Subtitle 2">
            <a:extLst>
              <a:ext uri="{FF2B5EF4-FFF2-40B4-BE49-F238E27FC236}">
                <a16:creationId xmlns:a16="http://schemas.microsoft.com/office/drawing/2014/main" id="{72286543-AC3C-4FDF-BEF8-F02A800095C9}"/>
              </a:ext>
            </a:extLst>
          </p:cNvPr>
          <p:cNvSpPr>
            <a:spLocks noGrp="1"/>
          </p:cNvSpPr>
          <p:nvPr>
            <p:ph type="subTitle" idx="1"/>
          </p:nvPr>
        </p:nvSpPr>
        <p:spPr>
          <a:xfrm>
            <a:off x="1405481" y="4664765"/>
            <a:ext cx="10058400" cy="1650250"/>
          </a:xfrm>
        </p:spPr>
        <p:txBody>
          <a:bodyPr>
            <a:normAutofit fontScale="92500" lnSpcReduction="20000"/>
          </a:bodyPr>
          <a:lstStyle/>
          <a:p>
            <a:pPr algn="ctr">
              <a:lnSpc>
                <a:spcPct val="120000"/>
              </a:lnSpc>
            </a:pPr>
            <a:endParaRPr lang="lt-LT" sz="1800" cap="none" spc="0" dirty="0">
              <a:solidFill>
                <a:schemeClr val="tx1"/>
              </a:solidFill>
              <a:latin typeface="Times New Roman" panose="02020603050405020304" pitchFamily="18" charset="0"/>
              <a:cs typeface="Times New Roman" panose="02020603050405020304" pitchFamily="18" charset="0"/>
            </a:endParaRPr>
          </a:p>
          <a:p>
            <a:pPr algn="ctr">
              <a:lnSpc>
                <a:spcPct val="120000"/>
              </a:lnSpc>
            </a:pPr>
            <a:endParaRPr lang="lt-LT" sz="1800" cap="none" spc="0" dirty="0">
              <a:solidFill>
                <a:schemeClr val="tx1"/>
              </a:solidFill>
              <a:latin typeface="Times New Roman" panose="02020603050405020304" pitchFamily="18" charset="0"/>
              <a:cs typeface="Times New Roman" panose="02020603050405020304" pitchFamily="18" charset="0"/>
            </a:endParaRPr>
          </a:p>
          <a:p>
            <a:pPr algn="ctr">
              <a:lnSpc>
                <a:spcPct val="100000"/>
              </a:lnSpc>
              <a:spcBef>
                <a:spcPts val="0"/>
              </a:spcBef>
              <a:spcAft>
                <a:spcPts val="0"/>
              </a:spcAft>
            </a:pPr>
            <a:endParaRPr lang="lt-LT" sz="1800" cap="none" spc="0" dirty="0">
              <a:solidFill>
                <a:schemeClr val="tx1"/>
              </a:solidFill>
              <a:latin typeface="Times New Roman" panose="02020603050405020304" pitchFamily="18" charset="0"/>
              <a:cs typeface="Times New Roman" panose="02020603050405020304" pitchFamily="18" charset="0"/>
            </a:endParaRPr>
          </a:p>
          <a:p>
            <a:pPr algn="ctr">
              <a:lnSpc>
                <a:spcPct val="100000"/>
              </a:lnSpc>
              <a:spcBef>
                <a:spcPts val="0"/>
              </a:spcBef>
              <a:spcAft>
                <a:spcPts val="0"/>
              </a:spcAft>
            </a:pPr>
            <a:endParaRPr lang="lt-LT" sz="1800" cap="none" spc="0" dirty="0">
              <a:solidFill>
                <a:schemeClr val="tx1"/>
              </a:solidFill>
              <a:latin typeface="Times New Roman" panose="02020603050405020304" pitchFamily="18" charset="0"/>
              <a:cs typeface="Times New Roman" panose="02020603050405020304" pitchFamily="18" charset="0"/>
            </a:endParaRPr>
          </a:p>
          <a:p>
            <a:pPr algn="ctr">
              <a:lnSpc>
                <a:spcPct val="100000"/>
              </a:lnSpc>
              <a:spcBef>
                <a:spcPts val="0"/>
              </a:spcBef>
              <a:spcAft>
                <a:spcPts val="0"/>
              </a:spcAft>
            </a:pPr>
            <a:r>
              <a:rPr lang="lt-LT" sz="1800" cap="none" spc="0" dirty="0">
                <a:solidFill>
                  <a:schemeClr val="tx1"/>
                </a:solidFill>
                <a:latin typeface="Times New Roman" panose="02020603050405020304" pitchFamily="18" charset="0"/>
                <a:cs typeface="Times New Roman" panose="02020603050405020304" pitchFamily="18" charset="0"/>
              </a:rPr>
              <a:t>VšĮ CPO LT</a:t>
            </a:r>
          </a:p>
          <a:p>
            <a:pPr algn="ctr">
              <a:lnSpc>
                <a:spcPct val="100000"/>
              </a:lnSpc>
              <a:spcBef>
                <a:spcPts val="0"/>
              </a:spcBef>
              <a:spcAft>
                <a:spcPts val="0"/>
              </a:spcAft>
            </a:pPr>
            <a:r>
              <a:rPr lang="lt-LT" sz="1800" cap="none" spc="0" dirty="0">
                <a:solidFill>
                  <a:schemeClr val="tx1"/>
                </a:solidFill>
                <a:latin typeface="Times New Roman" panose="02020603050405020304" pitchFamily="18" charset="0"/>
                <a:cs typeface="Times New Roman" panose="02020603050405020304" pitchFamily="18" charset="0"/>
              </a:rPr>
              <a:t>2021 m.</a:t>
            </a:r>
          </a:p>
        </p:txBody>
      </p:sp>
    </p:spTree>
    <p:extLst>
      <p:ext uri="{BB962C8B-B14F-4D97-AF65-F5344CB8AC3E}">
        <p14:creationId xmlns:p14="http://schemas.microsoft.com/office/powerpoint/2010/main" val="2069886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2E10B074-C263-4170-8DC2-8E5BCA2ADC8A}"/>
              </a:ext>
            </a:extLst>
          </p:cNvPr>
          <p:cNvPicPr>
            <a:picLocks noGrp="1" noChangeAspect="1"/>
          </p:cNvPicPr>
          <p:nvPr>
            <p:ph idx="1"/>
          </p:nvPr>
        </p:nvPicPr>
        <p:blipFill rotWithShape="1">
          <a:blip r:embed="rId3"/>
          <a:srcRect t="4138" r="3731" b="4828"/>
          <a:stretch/>
        </p:blipFill>
        <p:spPr>
          <a:xfrm>
            <a:off x="1497724" y="304800"/>
            <a:ext cx="10694276" cy="6390640"/>
          </a:xfrm>
        </p:spPr>
      </p:pic>
    </p:spTree>
    <p:extLst>
      <p:ext uri="{BB962C8B-B14F-4D97-AF65-F5344CB8AC3E}">
        <p14:creationId xmlns:p14="http://schemas.microsoft.com/office/powerpoint/2010/main" val="1978681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vadinimas 5">
            <a:extLst>
              <a:ext uri="{FF2B5EF4-FFF2-40B4-BE49-F238E27FC236}">
                <a16:creationId xmlns:a16="http://schemas.microsoft.com/office/drawing/2014/main" id="{6D245394-4AAC-4927-ACAD-2C212BCE446A}"/>
              </a:ext>
            </a:extLst>
          </p:cNvPr>
          <p:cNvSpPr>
            <a:spLocks noGrp="1"/>
          </p:cNvSpPr>
          <p:nvPr>
            <p:ph type="title"/>
          </p:nvPr>
        </p:nvSpPr>
        <p:spPr>
          <a:xfrm>
            <a:off x="1771392" y="219075"/>
            <a:ext cx="9915086" cy="1027835"/>
          </a:xfrm>
        </p:spPr>
        <p:txBody>
          <a:bodyPr>
            <a:normAutofit/>
          </a:bodyPr>
          <a:lstStyle/>
          <a:p>
            <a:r>
              <a:rPr lang="lt-LT" dirty="0"/>
              <a:t>Konsoliduoto</a:t>
            </a:r>
            <a:r>
              <a:rPr lang="en-GB" dirty="0"/>
              <a:t>jo</a:t>
            </a:r>
            <a:r>
              <a:rPr lang="lt-LT" dirty="0"/>
              <a:t> pirkimo eiga</a:t>
            </a:r>
          </a:p>
        </p:txBody>
      </p:sp>
      <p:graphicFrame>
        <p:nvGraphicFramePr>
          <p:cNvPr id="12" name="Diagrama 11">
            <a:extLst>
              <a:ext uri="{FF2B5EF4-FFF2-40B4-BE49-F238E27FC236}">
                <a16:creationId xmlns:a16="http://schemas.microsoft.com/office/drawing/2014/main" id="{C2DD583F-9EAD-4E41-96E7-F5CA0F1F32DC}"/>
              </a:ext>
            </a:extLst>
          </p:cNvPr>
          <p:cNvGraphicFramePr/>
          <p:nvPr>
            <p:extLst>
              <p:ext uri="{D42A27DB-BD31-4B8C-83A1-F6EECF244321}">
                <p14:modId xmlns:p14="http://schemas.microsoft.com/office/powerpoint/2010/main" val="543743409"/>
              </p:ext>
            </p:extLst>
          </p:nvPr>
        </p:nvGraphicFramePr>
        <p:xfrm>
          <a:off x="2144684" y="1246910"/>
          <a:ext cx="9541794" cy="51975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99306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a:extLst>
              <a:ext uri="{FF2B5EF4-FFF2-40B4-BE49-F238E27FC236}">
                <a16:creationId xmlns:a16="http://schemas.microsoft.com/office/drawing/2014/main" id="{2FC4177A-353A-4136-80A3-939B54D3CB46}"/>
              </a:ext>
            </a:extLst>
          </p:cNvPr>
          <p:cNvSpPr>
            <a:spLocks noGrp="1"/>
          </p:cNvSpPr>
          <p:nvPr>
            <p:ph idx="1"/>
          </p:nvPr>
        </p:nvSpPr>
        <p:spPr>
          <a:xfrm>
            <a:off x="6481521" y="1544638"/>
            <a:ext cx="5307708" cy="5193619"/>
          </a:xfrm>
        </p:spPr>
        <p:txBody>
          <a:bodyPr>
            <a:normAutofit/>
          </a:bodyPr>
          <a:lstStyle/>
          <a:p>
            <a:r>
              <a:rPr lang="lt-LT" sz="3200" dirty="0">
                <a:latin typeface="Times New Roman" panose="02020603050405020304" pitchFamily="18" charset="0"/>
                <a:cs typeface="Times New Roman" panose="02020603050405020304" pitchFamily="18" charset="0"/>
              </a:rPr>
              <a:t>Dėl masto ekonomijos gaunami mažesnės kainos pasiūlymai ir taip </a:t>
            </a:r>
            <a:r>
              <a:rPr lang="lt-LT" sz="3200" b="1" dirty="0">
                <a:latin typeface="Times New Roman" panose="02020603050405020304" pitchFamily="18" charset="0"/>
                <a:cs typeface="Times New Roman" panose="02020603050405020304" pitchFamily="18" charset="0"/>
              </a:rPr>
              <a:t>PO taupo lėšas.</a:t>
            </a:r>
          </a:p>
          <a:p>
            <a:r>
              <a:rPr lang="lt-LT" sz="3200" dirty="0">
                <a:latin typeface="Times New Roman" panose="02020603050405020304" pitchFamily="18" charset="0"/>
                <a:cs typeface="Times New Roman" panose="02020603050405020304" pitchFamily="18" charset="0"/>
              </a:rPr>
              <a:t>Atliekama </a:t>
            </a:r>
            <a:r>
              <a:rPr lang="lt-LT" sz="3200" b="1" dirty="0">
                <a:latin typeface="Times New Roman" panose="02020603050405020304" pitchFamily="18" charset="0"/>
                <a:cs typeface="Times New Roman" panose="02020603050405020304" pitchFamily="18" charset="0"/>
              </a:rPr>
              <a:t>viena pirkimo procedūra </a:t>
            </a:r>
            <a:r>
              <a:rPr lang="lt-LT" sz="3200" dirty="0">
                <a:latin typeface="Times New Roman" panose="02020603050405020304" pitchFamily="18" charset="0"/>
                <a:cs typeface="Times New Roman" panose="02020603050405020304" pitchFamily="18" charset="0"/>
              </a:rPr>
              <a:t>vietoje kelių, taip </a:t>
            </a:r>
            <a:r>
              <a:rPr lang="lt-LT" sz="3200" b="1" dirty="0">
                <a:latin typeface="Times New Roman" panose="02020603050405020304" pitchFamily="18" charset="0"/>
                <a:cs typeface="Times New Roman" panose="02020603050405020304" pitchFamily="18" charset="0"/>
              </a:rPr>
              <a:t>taupomas laikas ir žmogiškieji ištekliai </a:t>
            </a:r>
            <a:r>
              <a:rPr lang="lt-LT" sz="3200" dirty="0">
                <a:latin typeface="Times New Roman" panose="02020603050405020304" pitchFamily="18" charset="0"/>
                <a:cs typeface="Times New Roman" panose="02020603050405020304" pitchFamily="18" charset="0"/>
              </a:rPr>
              <a:t>bei </a:t>
            </a:r>
            <a:r>
              <a:rPr lang="lt-LT" sz="3200" b="1" dirty="0">
                <a:latin typeface="Times New Roman" panose="02020603050405020304" pitchFamily="18" charset="0"/>
                <a:cs typeface="Times New Roman" panose="02020603050405020304" pitchFamily="18" charset="0"/>
              </a:rPr>
              <a:t>mažėja</a:t>
            </a:r>
            <a:r>
              <a:rPr lang="lt-LT" sz="3200" dirty="0">
                <a:latin typeface="Times New Roman" panose="02020603050405020304" pitchFamily="18" charset="0"/>
                <a:cs typeface="Times New Roman" panose="02020603050405020304" pitchFamily="18" charset="0"/>
              </a:rPr>
              <a:t> pirkimo vykdymo </a:t>
            </a:r>
            <a:r>
              <a:rPr lang="lt-LT" sz="3200" b="1" dirty="0">
                <a:latin typeface="Times New Roman" panose="02020603050405020304" pitchFamily="18" charset="0"/>
                <a:cs typeface="Times New Roman" panose="02020603050405020304" pitchFamily="18" charset="0"/>
              </a:rPr>
              <a:t>sąnaudos</a:t>
            </a:r>
            <a:r>
              <a:rPr lang="lt-LT"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endParaRPr lang="lt-LT" dirty="0"/>
          </a:p>
        </p:txBody>
      </p:sp>
      <p:sp>
        <p:nvSpPr>
          <p:cNvPr id="4" name="Pavadinimas 3">
            <a:extLst>
              <a:ext uri="{FF2B5EF4-FFF2-40B4-BE49-F238E27FC236}">
                <a16:creationId xmlns:a16="http://schemas.microsoft.com/office/drawing/2014/main" id="{28648E63-842E-44F6-A72A-EBF95BF4A752}"/>
              </a:ext>
            </a:extLst>
          </p:cNvPr>
          <p:cNvSpPr>
            <a:spLocks noGrp="1"/>
          </p:cNvSpPr>
          <p:nvPr>
            <p:ph type="title"/>
          </p:nvPr>
        </p:nvSpPr>
        <p:spPr/>
        <p:txBody>
          <a:bodyPr/>
          <a:lstStyle/>
          <a:p>
            <a:r>
              <a:rPr lang="lt-LT" dirty="0"/>
              <a:t>Ką laimi pirkėjai?</a:t>
            </a:r>
          </a:p>
        </p:txBody>
      </p:sp>
      <p:pic>
        <p:nvPicPr>
          <p:cNvPr id="5" name="Picture 3">
            <a:extLst>
              <a:ext uri="{FF2B5EF4-FFF2-40B4-BE49-F238E27FC236}">
                <a16:creationId xmlns:a16="http://schemas.microsoft.com/office/drawing/2014/main" id="{659F2862-339E-4E89-A289-B3FF281696A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43760" y="2095403"/>
            <a:ext cx="4937760" cy="2992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D64E2F72-F837-4BD0-B6BF-E96F78C6F665}"/>
              </a:ext>
            </a:extLst>
          </p:cNvPr>
          <p:cNvSpPr txBox="1"/>
          <p:nvPr/>
        </p:nvSpPr>
        <p:spPr>
          <a:xfrm>
            <a:off x="1393371" y="6550223"/>
            <a:ext cx="470262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Paveikslėlis iš www.google.com</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4967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C9258E-F7DF-4FE6-95C9-0FB88C185E2F}"/>
              </a:ext>
            </a:extLst>
          </p:cNvPr>
          <p:cNvSpPr>
            <a:spLocks noGrp="1"/>
          </p:cNvSpPr>
          <p:nvPr>
            <p:ph idx="1"/>
          </p:nvPr>
        </p:nvSpPr>
        <p:spPr>
          <a:xfrm>
            <a:off x="1771391" y="1791730"/>
            <a:ext cx="9895091" cy="4498711"/>
          </a:xfrm>
        </p:spPr>
        <p:txBody>
          <a:bodyPr/>
          <a:lstStyle/>
          <a:p>
            <a:r>
              <a:rPr lang="en-US" b="1" dirty="0">
                <a:solidFill>
                  <a:schemeClr val="accent2"/>
                </a:solidFill>
              </a:rPr>
              <a:t>44</a:t>
            </a:r>
            <a:r>
              <a:rPr lang="en-US" b="1" dirty="0">
                <a:solidFill>
                  <a:srgbClr val="00B050"/>
                </a:solidFill>
              </a:rPr>
              <a:t> </a:t>
            </a:r>
            <a:r>
              <a:rPr lang="en-US" dirty="0" err="1"/>
              <a:t>pirkimai</a:t>
            </a:r>
            <a:r>
              <a:rPr lang="en-US" dirty="0"/>
              <a:t>;</a:t>
            </a:r>
          </a:p>
          <a:p>
            <a:r>
              <a:rPr lang="en-US" dirty="0" err="1"/>
              <a:t>Apie</a:t>
            </a:r>
            <a:r>
              <a:rPr lang="en-US" dirty="0"/>
              <a:t> </a:t>
            </a:r>
            <a:r>
              <a:rPr lang="en-US" b="1" dirty="0">
                <a:solidFill>
                  <a:schemeClr val="accent2"/>
                </a:solidFill>
              </a:rPr>
              <a:t>75 </a:t>
            </a:r>
            <a:r>
              <a:rPr lang="lt-LT" b="1" dirty="0">
                <a:solidFill>
                  <a:schemeClr val="accent2"/>
                </a:solidFill>
              </a:rPr>
              <a:t>% </a:t>
            </a:r>
            <a:r>
              <a:rPr lang="lt-LT" dirty="0"/>
              <a:t>pirkimų vykdė ASPĮ;</a:t>
            </a:r>
            <a:endParaRPr lang="en-US" dirty="0"/>
          </a:p>
          <a:p>
            <a:r>
              <a:rPr lang="en-US" dirty="0" err="1"/>
              <a:t>Bendra</a:t>
            </a:r>
            <a:r>
              <a:rPr lang="en-US" dirty="0"/>
              <a:t> vert</a:t>
            </a:r>
            <a:r>
              <a:rPr lang="lt-LT" dirty="0"/>
              <a:t>ė – </a:t>
            </a:r>
            <a:r>
              <a:rPr lang="en-US" b="1" dirty="0">
                <a:solidFill>
                  <a:schemeClr val="accent2"/>
                </a:solidFill>
              </a:rPr>
              <a:t>4,2 </a:t>
            </a:r>
            <a:r>
              <a:rPr lang="en-US" b="1" dirty="0" err="1">
                <a:solidFill>
                  <a:schemeClr val="accent2"/>
                </a:solidFill>
              </a:rPr>
              <a:t>mln</a:t>
            </a:r>
            <a:r>
              <a:rPr lang="en-US" b="1" dirty="0">
                <a:solidFill>
                  <a:schemeClr val="accent2"/>
                </a:solidFill>
              </a:rPr>
              <a:t>. Eur</a:t>
            </a:r>
            <a:r>
              <a:rPr lang="en-US" dirty="0"/>
              <a:t>;</a:t>
            </a:r>
          </a:p>
          <a:p>
            <a:r>
              <a:rPr lang="en-US" dirty="0" err="1"/>
              <a:t>Sutaupymai</a:t>
            </a:r>
            <a:r>
              <a:rPr lang="en-US" dirty="0"/>
              <a:t> – </a:t>
            </a:r>
            <a:r>
              <a:rPr lang="en-US" b="1" dirty="0">
                <a:solidFill>
                  <a:schemeClr val="accent2"/>
                </a:solidFill>
              </a:rPr>
              <a:t>1,3 </a:t>
            </a:r>
            <a:r>
              <a:rPr lang="en-US" b="1" dirty="0" err="1">
                <a:solidFill>
                  <a:schemeClr val="accent2"/>
                </a:solidFill>
              </a:rPr>
              <a:t>mln</a:t>
            </a:r>
            <a:r>
              <a:rPr lang="en-US" b="1" dirty="0">
                <a:solidFill>
                  <a:schemeClr val="accent2"/>
                </a:solidFill>
              </a:rPr>
              <a:t>. Eur</a:t>
            </a:r>
            <a:r>
              <a:rPr lang="en-US" dirty="0"/>
              <a:t>;</a:t>
            </a:r>
            <a:endParaRPr lang="lt-LT" dirty="0"/>
          </a:p>
          <a:p>
            <a:r>
              <a:rPr lang="en-US" dirty="0"/>
              <a:t>S</a:t>
            </a:r>
            <a:r>
              <a:rPr lang="lt-LT" dirty="0"/>
              <a:t>ukonsoliduoti </a:t>
            </a:r>
            <a:r>
              <a:rPr lang="en-US" b="1" dirty="0">
                <a:solidFill>
                  <a:schemeClr val="accent2"/>
                </a:solidFill>
              </a:rPr>
              <a:t>131 PO </a:t>
            </a:r>
            <a:r>
              <a:rPr lang="en-US" b="1" dirty="0" err="1">
                <a:solidFill>
                  <a:schemeClr val="accent2"/>
                </a:solidFill>
              </a:rPr>
              <a:t>poreikiai</a:t>
            </a:r>
            <a:r>
              <a:rPr lang="en-US" b="1" dirty="0">
                <a:solidFill>
                  <a:schemeClr val="accent2"/>
                </a:solidFill>
              </a:rPr>
              <a:t> </a:t>
            </a:r>
            <a:r>
              <a:rPr lang="en-US" dirty="0" err="1"/>
              <a:t>vieno</a:t>
            </a:r>
            <a:r>
              <a:rPr lang="en-US" dirty="0"/>
              <a:t> </a:t>
            </a:r>
            <a:r>
              <a:rPr lang="en-US" dirty="0" err="1"/>
              <a:t>pirkimo</a:t>
            </a:r>
            <a:r>
              <a:rPr lang="en-US" dirty="0"/>
              <a:t> </a:t>
            </a:r>
            <a:r>
              <a:rPr lang="en-US" dirty="0" err="1"/>
              <a:t>metu</a:t>
            </a:r>
            <a:r>
              <a:rPr lang="en-US" dirty="0"/>
              <a:t>.</a:t>
            </a:r>
          </a:p>
          <a:p>
            <a:pPr marL="0" indent="0">
              <a:buNone/>
            </a:pPr>
            <a:endParaRPr lang="en-US" dirty="0"/>
          </a:p>
        </p:txBody>
      </p:sp>
      <p:sp>
        <p:nvSpPr>
          <p:cNvPr id="4" name="Title 3">
            <a:extLst>
              <a:ext uri="{FF2B5EF4-FFF2-40B4-BE49-F238E27FC236}">
                <a16:creationId xmlns:a16="http://schemas.microsoft.com/office/drawing/2014/main" id="{BC39A57A-7941-4AB9-87D1-3DC7EB4C66CB}"/>
              </a:ext>
            </a:extLst>
          </p:cNvPr>
          <p:cNvSpPr>
            <a:spLocks noGrp="1"/>
          </p:cNvSpPr>
          <p:nvPr>
            <p:ph type="title"/>
          </p:nvPr>
        </p:nvSpPr>
        <p:spPr/>
        <p:txBody>
          <a:bodyPr/>
          <a:lstStyle/>
          <a:p>
            <a:r>
              <a:rPr lang="lt-LT" dirty="0"/>
              <a:t>Konsoliduotieji pirkimai </a:t>
            </a:r>
            <a:r>
              <a:rPr lang="en-US" dirty="0"/>
              <a:t>2020 m.</a:t>
            </a:r>
          </a:p>
        </p:txBody>
      </p:sp>
    </p:spTree>
    <p:extLst>
      <p:ext uri="{BB962C8B-B14F-4D97-AF65-F5344CB8AC3E}">
        <p14:creationId xmlns:p14="http://schemas.microsoft.com/office/powerpoint/2010/main" val="3329115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a:extLst>
              <a:ext uri="{FF2B5EF4-FFF2-40B4-BE49-F238E27FC236}">
                <a16:creationId xmlns:a16="http://schemas.microsoft.com/office/drawing/2014/main" id="{368C84B1-FC62-45CA-8D5C-4CB0AF6CB9D0}"/>
              </a:ext>
            </a:extLst>
          </p:cNvPr>
          <p:cNvSpPr>
            <a:spLocks noGrp="1"/>
          </p:cNvSpPr>
          <p:nvPr>
            <p:ph idx="1"/>
          </p:nvPr>
        </p:nvSpPr>
        <p:spPr>
          <a:xfrm>
            <a:off x="1491342" y="1791730"/>
            <a:ext cx="4931229" cy="4336927"/>
          </a:xfrm>
        </p:spPr>
        <p:txBody>
          <a:bodyPr>
            <a:normAutofit fontScale="92500" lnSpcReduction="10000"/>
          </a:bodyPr>
          <a:lstStyle/>
          <a:p>
            <a:pPr marL="0" indent="0" algn="ctr">
              <a:buNone/>
            </a:pPr>
            <a:r>
              <a:rPr lang="lt-LT" sz="3000" dirty="0"/>
              <a:t>4 </a:t>
            </a:r>
            <a:r>
              <a:rPr lang="lt-LT" sz="3000" b="1" dirty="0"/>
              <a:t>vaistų </a:t>
            </a:r>
            <a:r>
              <a:rPr lang="lt-LT" sz="3000" dirty="0"/>
              <a:t>pirkimai:</a:t>
            </a:r>
          </a:p>
          <a:p>
            <a:endParaRPr lang="lt-LT" sz="3000" dirty="0"/>
          </a:p>
          <a:p>
            <a:r>
              <a:rPr lang="lt-LT" sz="3000" dirty="0"/>
              <a:t>Bendra vertė – </a:t>
            </a:r>
            <a:r>
              <a:rPr lang="lt-LT" sz="3000" b="1" dirty="0"/>
              <a:t>1,1 mln. Eur</a:t>
            </a:r>
            <a:r>
              <a:rPr lang="lt-LT" sz="3000" dirty="0"/>
              <a:t>;</a:t>
            </a:r>
          </a:p>
          <a:p>
            <a:endParaRPr lang="lt-LT" sz="3000" dirty="0"/>
          </a:p>
          <a:p>
            <a:r>
              <a:rPr lang="lt-LT" sz="3000" b="1" dirty="0"/>
              <a:t>Sutaupyta 30,4 tūkst. Eur</a:t>
            </a:r>
            <a:r>
              <a:rPr lang="lt-LT" sz="3000" dirty="0"/>
              <a:t>;</a:t>
            </a:r>
          </a:p>
          <a:p>
            <a:endParaRPr lang="lt-LT" sz="3000" dirty="0"/>
          </a:p>
          <a:p>
            <a:r>
              <a:rPr lang="lt-LT" sz="3000" dirty="0"/>
              <a:t>Jei ASPĮ vykdytų pirkimus savarankiškai – būtų vykdom</a:t>
            </a:r>
            <a:r>
              <a:rPr lang="en-US" sz="3000" dirty="0" err="1"/>
              <a:t>i</a:t>
            </a:r>
            <a:r>
              <a:rPr lang="lt-LT" sz="3000" dirty="0"/>
              <a:t> </a:t>
            </a:r>
            <a:r>
              <a:rPr lang="en-US" sz="3000" b="1" u="sng" dirty="0">
                <a:solidFill>
                  <a:schemeClr val="accent2"/>
                </a:solidFill>
              </a:rPr>
              <a:t>47</a:t>
            </a:r>
            <a:r>
              <a:rPr lang="lt-LT" sz="3000" b="1" u="sng" dirty="0">
                <a:solidFill>
                  <a:schemeClr val="accent2"/>
                </a:solidFill>
              </a:rPr>
              <a:t> pirkim</a:t>
            </a:r>
            <a:r>
              <a:rPr lang="en-US" sz="3000" b="1" u="sng" dirty="0">
                <a:solidFill>
                  <a:schemeClr val="accent2"/>
                </a:solidFill>
              </a:rPr>
              <a:t>ai</a:t>
            </a:r>
            <a:endParaRPr lang="lt-LT" sz="3000" b="1" dirty="0">
              <a:solidFill>
                <a:schemeClr val="accent2"/>
              </a:solidFill>
            </a:endParaRPr>
          </a:p>
        </p:txBody>
      </p:sp>
      <p:sp>
        <p:nvSpPr>
          <p:cNvPr id="4" name="Pavadinimas 3">
            <a:extLst>
              <a:ext uri="{FF2B5EF4-FFF2-40B4-BE49-F238E27FC236}">
                <a16:creationId xmlns:a16="http://schemas.microsoft.com/office/drawing/2014/main" id="{3D172435-871A-42EC-B4C9-F61F5C13B4F4}"/>
              </a:ext>
            </a:extLst>
          </p:cNvPr>
          <p:cNvSpPr>
            <a:spLocks noGrp="1"/>
          </p:cNvSpPr>
          <p:nvPr>
            <p:ph type="title"/>
          </p:nvPr>
        </p:nvSpPr>
        <p:spPr/>
        <p:txBody>
          <a:bodyPr>
            <a:normAutofit/>
          </a:bodyPr>
          <a:lstStyle/>
          <a:p>
            <a:r>
              <a:rPr lang="lt-LT" dirty="0" err="1"/>
              <a:t>Cpo</a:t>
            </a:r>
            <a:r>
              <a:rPr lang="lt-LT" dirty="0"/>
              <a:t> </a:t>
            </a:r>
            <a:r>
              <a:rPr lang="lt-LT" dirty="0" err="1"/>
              <a:t>lt</a:t>
            </a:r>
            <a:r>
              <a:rPr lang="lt-LT" dirty="0"/>
              <a:t> </a:t>
            </a:r>
            <a:r>
              <a:rPr lang="lt-LT" u="sng" dirty="0"/>
              <a:t>inicijuoti</a:t>
            </a:r>
            <a:r>
              <a:rPr lang="lt-LT" dirty="0"/>
              <a:t> konsoliduotieji pirkimai: rezultatai</a:t>
            </a:r>
            <a:endParaRPr lang="lt-LT" dirty="0">
              <a:highlight>
                <a:srgbClr val="FFFF00"/>
              </a:highlight>
            </a:endParaRPr>
          </a:p>
        </p:txBody>
      </p:sp>
      <p:sp>
        <p:nvSpPr>
          <p:cNvPr id="9" name="Turinio vietos rezervavimo ženklas 1">
            <a:extLst>
              <a:ext uri="{FF2B5EF4-FFF2-40B4-BE49-F238E27FC236}">
                <a16:creationId xmlns:a16="http://schemas.microsoft.com/office/drawing/2014/main" id="{7A4495CB-16DD-4719-984D-617AE3A45792}"/>
              </a:ext>
            </a:extLst>
          </p:cNvPr>
          <p:cNvSpPr txBox="1">
            <a:spLocks/>
          </p:cNvSpPr>
          <p:nvPr/>
        </p:nvSpPr>
        <p:spPr>
          <a:xfrm>
            <a:off x="7210979" y="1791730"/>
            <a:ext cx="4931229" cy="4336927"/>
          </a:xfrm>
          <a:prstGeom prst="rect">
            <a:avLst/>
          </a:prstGeom>
        </p:spPr>
        <p:txBody>
          <a:bodyPr vert="horz" lIns="0" tIns="45720" rIns="0" bIns="45720" rtlCol="0">
            <a:normAutofit fontScale="92500" lnSpcReduction="10000"/>
          </a:bodyPr>
          <a:lstStyle>
            <a:lvl1pPr marL="342900" indent="-3429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32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8691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8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66979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0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85267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03555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Font typeface="Arial" panose="020B0604020202020204" pitchFamily="34" charset="0"/>
              <a:buNone/>
            </a:pPr>
            <a:r>
              <a:rPr lang="en-US" sz="3000" dirty="0"/>
              <a:t>6</a:t>
            </a:r>
            <a:r>
              <a:rPr lang="lt-LT" sz="3000" dirty="0"/>
              <a:t> </a:t>
            </a:r>
            <a:r>
              <a:rPr lang="lt-LT" sz="3000" b="1" dirty="0"/>
              <a:t>med. kaukių </a:t>
            </a:r>
            <a:r>
              <a:rPr lang="lt-LT" sz="3000" dirty="0"/>
              <a:t>pirkimai:</a:t>
            </a:r>
          </a:p>
          <a:p>
            <a:endParaRPr lang="lt-LT" sz="3000" dirty="0"/>
          </a:p>
          <a:p>
            <a:r>
              <a:rPr lang="lt-LT" sz="3000" dirty="0"/>
              <a:t>Bendra vertė – </a:t>
            </a:r>
            <a:r>
              <a:rPr lang="en-US" sz="3000" b="1" dirty="0"/>
              <a:t>212</a:t>
            </a:r>
            <a:r>
              <a:rPr lang="lt-LT" sz="3000" b="1" dirty="0"/>
              <a:t> tūkst. Eur</a:t>
            </a:r>
            <a:r>
              <a:rPr lang="lt-LT" sz="3000" dirty="0"/>
              <a:t>;</a:t>
            </a:r>
          </a:p>
          <a:p>
            <a:endParaRPr lang="lt-LT" sz="3000" dirty="0"/>
          </a:p>
          <a:p>
            <a:r>
              <a:rPr lang="lt-LT" sz="3000" b="1" dirty="0"/>
              <a:t>Sutaupyta net </a:t>
            </a:r>
            <a:r>
              <a:rPr lang="en-US" sz="3000" b="1" dirty="0"/>
              <a:t>599</a:t>
            </a:r>
            <a:r>
              <a:rPr lang="lt-LT" sz="3000" b="1" dirty="0"/>
              <a:t> tūkst. Eur</a:t>
            </a:r>
            <a:r>
              <a:rPr lang="lt-LT" sz="3000" dirty="0"/>
              <a:t>;</a:t>
            </a:r>
          </a:p>
          <a:p>
            <a:endParaRPr lang="lt-LT" sz="3000" dirty="0"/>
          </a:p>
          <a:p>
            <a:r>
              <a:rPr lang="lt-LT" sz="3000" dirty="0"/>
              <a:t>Jei ASPĮ vykdytų pirkimus savarankiškai – būtų vykdom</a:t>
            </a:r>
            <a:r>
              <a:rPr lang="en-US" sz="3000" dirty="0" err="1"/>
              <a:t>i</a:t>
            </a:r>
            <a:r>
              <a:rPr lang="lt-LT" sz="3000" dirty="0"/>
              <a:t> </a:t>
            </a:r>
            <a:r>
              <a:rPr lang="en-US" sz="3000" b="1" u="sng" dirty="0">
                <a:solidFill>
                  <a:schemeClr val="accent2"/>
                </a:solidFill>
              </a:rPr>
              <a:t>403</a:t>
            </a:r>
            <a:r>
              <a:rPr lang="lt-LT" sz="3000" b="1" u="sng" dirty="0">
                <a:solidFill>
                  <a:schemeClr val="accent2"/>
                </a:solidFill>
              </a:rPr>
              <a:t> pirkimai</a:t>
            </a:r>
            <a:endParaRPr lang="lt-LT" sz="3000" b="1" dirty="0">
              <a:solidFill>
                <a:schemeClr val="accent2"/>
              </a:solidFill>
            </a:endParaRPr>
          </a:p>
        </p:txBody>
      </p:sp>
      <p:cxnSp>
        <p:nvCxnSpPr>
          <p:cNvPr id="11" name="Tiesioji jungtis 10">
            <a:extLst>
              <a:ext uri="{FF2B5EF4-FFF2-40B4-BE49-F238E27FC236}">
                <a16:creationId xmlns:a16="http://schemas.microsoft.com/office/drawing/2014/main" id="{038FC96A-A05D-4798-B9ED-E954F27228F0}"/>
              </a:ext>
            </a:extLst>
          </p:cNvPr>
          <p:cNvCxnSpPr/>
          <p:nvPr/>
        </p:nvCxnSpPr>
        <p:spPr>
          <a:xfrm>
            <a:off x="6770914" y="1654629"/>
            <a:ext cx="0" cy="4953000"/>
          </a:xfrm>
          <a:prstGeom prst="line">
            <a:avLst/>
          </a:prstGeom>
          <a:ln>
            <a:solidFill>
              <a:srgbClr val="2683C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3014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a:extLst>
              <a:ext uri="{FF2B5EF4-FFF2-40B4-BE49-F238E27FC236}">
                <a16:creationId xmlns:a16="http://schemas.microsoft.com/office/drawing/2014/main" id="{368C84B1-FC62-45CA-8D5C-4CB0AF6CB9D0}"/>
              </a:ext>
            </a:extLst>
          </p:cNvPr>
          <p:cNvSpPr>
            <a:spLocks noGrp="1"/>
          </p:cNvSpPr>
          <p:nvPr>
            <p:ph idx="1"/>
          </p:nvPr>
        </p:nvSpPr>
        <p:spPr>
          <a:xfrm>
            <a:off x="1491342" y="1791730"/>
            <a:ext cx="5279571" cy="4336927"/>
          </a:xfrm>
        </p:spPr>
        <p:txBody>
          <a:bodyPr>
            <a:normAutofit fontScale="85000" lnSpcReduction="20000"/>
          </a:bodyPr>
          <a:lstStyle/>
          <a:p>
            <a:pPr marL="0" indent="0" algn="ctr">
              <a:buNone/>
            </a:pPr>
            <a:r>
              <a:rPr lang="lt-LT" sz="3000" b="1" dirty="0"/>
              <a:t>Vaistų pirkimas</a:t>
            </a:r>
          </a:p>
          <a:p>
            <a:endParaRPr lang="lt-LT" sz="3000" dirty="0"/>
          </a:p>
          <a:p>
            <a:r>
              <a:rPr lang="en-US" sz="3000" dirty="0" err="1"/>
              <a:t>Organizatorius</a:t>
            </a:r>
            <a:r>
              <a:rPr lang="en-US" sz="3000" dirty="0"/>
              <a:t> </a:t>
            </a:r>
            <a:r>
              <a:rPr lang="lt-LT" sz="3000" dirty="0"/>
              <a:t>– RVUL;</a:t>
            </a:r>
            <a:endParaRPr lang="en-US" sz="3000" dirty="0"/>
          </a:p>
          <a:p>
            <a:endParaRPr lang="lt-LT" sz="3000" dirty="0"/>
          </a:p>
          <a:p>
            <a:r>
              <a:rPr lang="en-US" sz="3000" dirty="0"/>
              <a:t>6 AS</a:t>
            </a:r>
            <a:r>
              <a:rPr lang="lt-LT" sz="3000" dirty="0"/>
              <a:t>PĮ </a:t>
            </a:r>
            <a:r>
              <a:rPr lang="en-US" sz="3000" dirty="0" err="1"/>
              <a:t>poreikiai</a:t>
            </a:r>
            <a:r>
              <a:rPr lang="en-US" sz="3000" dirty="0"/>
              <a:t>;</a:t>
            </a:r>
          </a:p>
          <a:p>
            <a:endParaRPr lang="lt-LT" sz="3000" dirty="0"/>
          </a:p>
          <a:p>
            <a:r>
              <a:rPr lang="lt-LT" sz="3000" dirty="0"/>
              <a:t>Bendra vertė – </a:t>
            </a:r>
            <a:r>
              <a:rPr lang="en-US" sz="3000" b="1" dirty="0"/>
              <a:t>777,5 t</a:t>
            </a:r>
            <a:r>
              <a:rPr lang="lt-LT" sz="3000" b="1" dirty="0"/>
              <a:t>ūkst. Eur</a:t>
            </a:r>
            <a:r>
              <a:rPr lang="lt-LT" sz="3000" dirty="0"/>
              <a:t>;</a:t>
            </a:r>
          </a:p>
          <a:p>
            <a:endParaRPr lang="lt-LT" sz="3000" dirty="0"/>
          </a:p>
          <a:p>
            <a:r>
              <a:rPr lang="lt-LT" sz="3000" dirty="0">
                <a:solidFill>
                  <a:schemeClr val="tx1"/>
                </a:solidFill>
              </a:rPr>
              <a:t>Sutaupyta</a:t>
            </a:r>
            <a:r>
              <a:rPr lang="lt-LT" sz="3000" b="1" u="sng" dirty="0">
                <a:solidFill>
                  <a:srgbClr val="2683C6"/>
                </a:solidFill>
              </a:rPr>
              <a:t> </a:t>
            </a:r>
            <a:r>
              <a:rPr lang="en-US" sz="3000" b="1" u="sng" dirty="0">
                <a:solidFill>
                  <a:srgbClr val="2683C6"/>
                </a:solidFill>
              </a:rPr>
              <a:t>143,6 </a:t>
            </a:r>
            <a:r>
              <a:rPr lang="lt-LT" sz="3000" b="1" u="sng" dirty="0">
                <a:solidFill>
                  <a:srgbClr val="2683C6"/>
                </a:solidFill>
              </a:rPr>
              <a:t>tūkst. Eur</a:t>
            </a:r>
            <a:r>
              <a:rPr lang="en-US" sz="3000" b="1" u="sng" dirty="0">
                <a:solidFill>
                  <a:srgbClr val="2683C6"/>
                </a:solidFill>
              </a:rPr>
              <a:t> (16 %)</a:t>
            </a:r>
            <a:endParaRPr lang="lt-LT" sz="3000" b="1" u="sng" dirty="0">
              <a:solidFill>
                <a:srgbClr val="2683C6"/>
              </a:solidFill>
            </a:endParaRPr>
          </a:p>
        </p:txBody>
      </p:sp>
      <p:sp>
        <p:nvSpPr>
          <p:cNvPr id="4" name="Pavadinimas 3">
            <a:extLst>
              <a:ext uri="{FF2B5EF4-FFF2-40B4-BE49-F238E27FC236}">
                <a16:creationId xmlns:a16="http://schemas.microsoft.com/office/drawing/2014/main" id="{3D172435-871A-42EC-B4C9-F61F5C13B4F4}"/>
              </a:ext>
            </a:extLst>
          </p:cNvPr>
          <p:cNvSpPr>
            <a:spLocks noGrp="1"/>
          </p:cNvSpPr>
          <p:nvPr>
            <p:ph type="title"/>
          </p:nvPr>
        </p:nvSpPr>
        <p:spPr>
          <a:xfrm>
            <a:off x="1771391" y="219075"/>
            <a:ext cx="10227567" cy="1325563"/>
          </a:xfrm>
        </p:spPr>
        <p:txBody>
          <a:bodyPr>
            <a:normAutofit/>
          </a:bodyPr>
          <a:lstStyle/>
          <a:p>
            <a:r>
              <a:rPr lang="en-US" dirty="0" err="1"/>
              <a:t>Konsoliduot</a:t>
            </a:r>
            <a:r>
              <a:rPr lang="lt-LT" dirty="0"/>
              <a:t>ųjų pirkimų rezultatai</a:t>
            </a:r>
            <a:r>
              <a:rPr lang="en-US" dirty="0"/>
              <a:t>: </a:t>
            </a:r>
            <a:r>
              <a:rPr lang="en-US" dirty="0" err="1"/>
              <a:t>medicinos</a:t>
            </a:r>
            <a:r>
              <a:rPr lang="en-US" dirty="0"/>
              <a:t> </a:t>
            </a:r>
            <a:r>
              <a:rPr lang="en-US" dirty="0" err="1"/>
              <a:t>srities</a:t>
            </a:r>
            <a:r>
              <a:rPr lang="en-US" dirty="0"/>
              <a:t> </a:t>
            </a:r>
            <a:r>
              <a:rPr lang="en-US" dirty="0" err="1"/>
              <a:t>pirkimai</a:t>
            </a:r>
            <a:endParaRPr lang="lt-LT" dirty="0">
              <a:highlight>
                <a:srgbClr val="FFFF00"/>
              </a:highlight>
            </a:endParaRPr>
          </a:p>
        </p:txBody>
      </p:sp>
      <p:sp>
        <p:nvSpPr>
          <p:cNvPr id="9" name="Turinio vietos rezervavimo ženklas 1">
            <a:extLst>
              <a:ext uri="{FF2B5EF4-FFF2-40B4-BE49-F238E27FC236}">
                <a16:creationId xmlns:a16="http://schemas.microsoft.com/office/drawing/2014/main" id="{7A4495CB-16DD-4719-984D-617AE3A45792}"/>
              </a:ext>
            </a:extLst>
          </p:cNvPr>
          <p:cNvSpPr txBox="1">
            <a:spLocks/>
          </p:cNvSpPr>
          <p:nvPr/>
        </p:nvSpPr>
        <p:spPr>
          <a:xfrm>
            <a:off x="6918962" y="1791730"/>
            <a:ext cx="5223247" cy="4336927"/>
          </a:xfrm>
          <a:prstGeom prst="rect">
            <a:avLst/>
          </a:prstGeom>
        </p:spPr>
        <p:txBody>
          <a:bodyPr vert="horz" lIns="0" tIns="45720" rIns="0" bIns="45720" rtlCol="0">
            <a:normAutofit fontScale="85000" lnSpcReduction="20000"/>
          </a:bodyPr>
          <a:lstStyle>
            <a:lvl1pPr marL="342900" indent="-3429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32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8691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8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66979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0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85267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03555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Font typeface="Arial" panose="020B0604020202020204" pitchFamily="34" charset="0"/>
              <a:buNone/>
            </a:pPr>
            <a:r>
              <a:rPr lang="en-US" sz="3000" b="1" dirty="0" err="1"/>
              <a:t>Medicinini</a:t>
            </a:r>
            <a:r>
              <a:rPr lang="lt-LT" sz="3000" b="1" dirty="0"/>
              <a:t>ų kaukių pirkimas</a:t>
            </a:r>
          </a:p>
          <a:p>
            <a:endParaRPr lang="lt-LT" sz="3000" dirty="0"/>
          </a:p>
          <a:p>
            <a:r>
              <a:rPr lang="en-US" sz="3000" dirty="0" err="1"/>
              <a:t>Organizatorius</a:t>
            </a:r>
            <a:r>
              <a:rPr lang="en-US" sz="3000" dirty="0"/>
              <a:t> </a:t>
            </a:r>
            <a:r>
              <a:rPr lang="lt-LT" sz="3000" dirty="0"/>
              <a:t>– Elektrėnų ligoninė;</a:t>
            </a:r>
            <a:endParaRPr lang="en-US" sz="3000" dirty="0"/>
          </a:p>
          <a:p>
            <a:endParaRPr lang="lt-LT" sz="3000" dirty="0"/>
          </a:p>
          <a:p>
            <a:r>
              <a:rPr lang="en-US" sz="3000" dirty="0"/>
              <a:t>2 AS</a:t>
            </a:r>
            <a:r>
              <a:rPr lang="lt-LT" sz="3000" dirty="0"/>
              <a:t>PĮ </a:t>
            </a:r>
            <a:r>
              <a:rPr lang="en-US" sz="3000" dirty="0" err="1"/>
              <a:t>poreikiai</a:t>
            </a:r>
            <a:r>
              <a:rPr lang="en-US" sz="3000" dirty="0"/>
              <a:t>;</a:t>
            </a:r>
          </a:p>
          <a:p>
            <a:endParaRPr lang="lt-LT" sz="3000" dirty="0"/>
          </a:p>
          <a:p>
            <a:r>
              <a:rPr lang="lt-LT" sz="3000" dirty="0"/>
              <a:t>Bendra vertė – </a:t>
            </a:r>
            <a:r>
              <a:rPr lang="en-US" sz="3000" b="1" dirty="0"/>
              <a:t>50,0 t</a:t>
            </a:r>
            <a:r>
              <a:rPr lang="lt-LT" sz="3000" b="1" dirty="0"/>
              <a:t>ūkst. Eur</a:t>
            </a:r>
            <a:r>
              <a:rPr lang="lt-LT" sz="3000" dirty="0"/>
              <a:t>;</a:t>
            </a:r>
          </a:p>
          <a:p>
            <a:endParaRPr lang="lt-LT" sz="3000" dirty="0"/>
          </a:p>
          <a:p>
            <a:r>
              <a:rPr lang="lt-LT" sz="3100" dirty="0">
                <a:solidFill>
                  <a:schemeClr val="tx1"/>
                </a:solidFill>
              </a:rPr>
              <a:t>Sutaupyta </a:t>
            </a:r>
            <a:r>
              <a:rPr lang="en-US" sz="3000" b="1" u="sng" dirty="0">
                <a:solidFill>
                  <a:srgbClr val="2683C6"/>
                </a:solidFill>
              </a:rPr>
              <a:t>197,2 </a:t>
            </a:r>
            <a:r>
              <a:rPr lang="lt-LT" sz="3000" b="1" u="sng" dirty="0">
                <a:solidFill>
                  <a:srgbClr val="2683C6"/>
                </a:solidFill>
              </a:rPr>
              <a:t>tūkst. Eur</a:t>
            </a:r>
            <a:r>
              <a:rPr lang="en-US" sz="3000" b="1" u="sng" dirty="0">
                <a:solidFill>
                  <a:srgbClr val="2683C6"/>
                </a:solidFill>
              </a:rPr>
              <a:t> (80 %)</a:t>
            </a:r>
            <a:endParaRPr lang="lt-LT" sz="3000" b="1" u="sng" dirty="0">
              <a:solidFill>
                <a:srgbClr val="2683C6"/>
              </a:solidFill>
            </a:endParaRPr>
          </a:p>
        </p:txBody>
      </p:sp>
      <p:cxnSp>
        <p:nvCxnSpPr>
          <p:cNvPr id="11" name="Tiesioji jungtis 10">
            <a:extLst>
              <a:ext uri="{FF2B5EF4-FFF2-40B4-BE49-F238E27FC236}">
                <a16:creationId xmlns:a16="http://schemas.microsoft.com/office/drawing/2014/main" id="{038FC96A-A05D-4798-B9ED-E954F27228F0}"/>
              </a:ext>
            </a:extLst>
          </p:cNvPr>
          <p:cNvCxnSpPr/>
          <p:nvPr/>
        </p:nvCxnSpPr>
        <p:spPr>
          <a:xfrm>
            <a:off x="6770914" y="1654629"/>
            <a:ext cx="0" cy="4953000"/>
          </a:xfrm>
          <a:prstGeom prst="line">
            <a:avLst/>
          </a:prstGeom>
          <a:ln>
            <a:solidFill>
              <a:srgbClr val="2683C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77D0653-53F0-4FE8-AF8C-01B9418F471F}"/>
              </a:ext>
            </a:extLst>
          </p:cNvPr>
          <p:cNvGraphicFramePr>
            <a:graphicFrameLocks noGrp="1"/>
          </p:cNvGraphicFramePr>
          <p:nvPr>
            <p:ph idx="1"/>
            <p:extLst>
              <p:ext uri="{D42A27DB-BD31-4B8C-83A1-F6EECF244321}">
                <p14:modId xmlns:p14="http://schemas.microsoft.com/office/powerpoint/2010/main" val="587407306"/>
              </p:ext>
            </p:extLst>
          </p:nvPr>
        </p:nvGraphicFramePr>
        <p:xfrm>
          <a:off x="1641204" y="1792288"/>
          <a:ext cx="10372105" cy="4072691"/>
        </p:xfrm>
        <a:graphic>
          <a:graphicData uri="http://schemas.openxmlformats.org/drawingml/2006/table">
            <a:tbl>
              <a:tblPr firstRow="1" bandRow="1">
                <a:tableStyleId>{0E3FDE45-AF77-4B5C-9715-49D594BDF05E}</a:tableStyleId>
              </a:tblPr>
              <a:tblGrid>
                <a:gridCol w="4089036">
                  <a:extLst>
                    <a:ext uri="{9D8B030D-6E8A-4147-A177-3AD203B41FA5}">
                      <a16:colId xmlns:a16="http://schemas.microsoft.com/office/drawing/2014/main" val="1288092547"/>
                    </a:ext>
                  </a:extLst>
                </a:gridCol>
                <a:gridCol w="1493520">
                  <a:extLst>
                    <a:ext uri="{9D8B030D-6E8A-4147-A177-3AD203B41FA5}">
                      <a16:colId xmlns:a16="http://schemas.microsoft.com/office/drawing/2014/main" val="1262653802"/>
                    </a:ext>
                  </a:extLst>
                </a:gridCol>
                <a:gridCol w="1737360">
                  <a:extLst>
                    <a:ext uri="{9D8B030D-6E8A-4147-A177-3AD203B41FA5}">
                      <a16:colId xmlns:a16="http://schemas.microsoft.com/office/drawing/2014/main" val="915019263"/>
                    </a:ext>
                  </a:extLst>
                </a:gridCol>
                <a:gridCol w="1371600">
                  <a:extLst>
                    <a:ext uri="{9D8B030D-6E8A-4147-A177-3AD203B41FA5}">
                      <a16:colId xmlns:a16="http://schemas.microsoft.com/office/drawing/2014/main" val="2684820111"/>
                    </a:ext>
                  </a:extLst>
                </a:gridCol>
                <a:gridCol w="1680589">
                  <a:extLst>
                    <a:ext uri="{9D8B030D-6E8A-4147-A177-3AD203B41FA5}">
                      <a16:colId xmlns:a16="http://schemas.microsoft.com/office/drawing/2014/main" val="262000051"/>
                    </a:ext>
                  </a:extLst>
                </a:gridCol>
              </a:tblGrid>
              <a:tr h="403955">
                <a:tc>
                  <a:txBody>
                    <a:bodyPr/>
                    <a:lstStyle/>
                    <a:p>
                      <a:pPr algn="ctr" fontAlgn="ctr"/>
                      <a:r>
                        <a:rPr lang="lt-LT" sz="1400" b="1" i="0" u="none" strike="noStrike" dirty="0">
                          <a:solidFill>
                            <a:srgbClr val="000000"/>
                          </a:solidFill>
                          <a:effectLst/>
                          <a:latin typeface="Times New Roman" panose="02020603050405020304" pitchFamily="18" charset="0"/>
                          <a:cs typeface="Times New Roman" panose="02020603050405020304" pitchFamily="18" charset="0"/>
                        </a:rPr>
                        <a:t>Konsoliduoto pirkimo iniciatorė</a:t>
                      </a:r>
                    </a:p>
                  </a:txBody>
                  <a:tcPr marL="10376" marR="10376" marT="10376" marB="0" anchor="ctr"/>
                </a:tc>
                <a:tc>
                  <a:txBody>
                    <a:bodyPr/>
                    <a:lstStyle/>
                    <a:p>
                      <a:pPr algn="ctr" fontAlgn="ctr"/>
                      <a:r>
                        <a:rPr lang="lt-LT" sz="1400" b="1" i="0" u="none" strike="noStrike" dirty="0">
                          <a:solidFill>
                            <a:srgbClr val="000000"/>
                          </a:solidFill>
                          <a:effectLst/>
                          <a:latin typeface="Times New Roman" panose="02020603050405020304" pitchFamily="18" charset="0"/>
                          <a:cs typeface="Times New Roman" panose="02020603050405020304" pitchFamily="18" charset="0"/>
                        </a:rPr>
                        <a:t>Daly</a:t>
                      </a:r>
                      <a:r>
                        <a:rPr lang="en-US" sz="1400" b="1" i="0" u="none" strike="noStrike" dirty="0">
                          <a:solidFill>
                            <a:srgbClr val="000000"/>
                          </a:solidFill>
                          <a:effectLst/>
                          <a:latin typeface="Times New Roman" panose="02020603050405020304" pitchFamily="18" charset="0"/>
                          <a:cs typeface="Times New Roman" panose="02020603050405020304" pitchFamily="18" charset="0"/>
                        </a:rPr>
                        <a:t>v</a:t>
                      </a:r>
                      <a:r>
                        <a:rPr lang="lt-LT" sz="1400" b="1" i="0" u="none" strike="noStrike" dirty="0">
                          <a:solidFill>
                            <a:srgbClr val="000000"/>
                          </a:solidFill>
                          <a:effectLst/>
                          <a:latin typeface="Times New Roman" panose="02020603050405020304" pitchFamily="18" charset="0"/>
                          <a:cs typeface="Times New Roman" panose="02020603050405020304" pitchFamily="18" charset="0"/>
                        </a:rPr>
                        <a:t>ių skaičius</a:t>
                      </a:r>
                    </a:p>
                  </a:txBody>
                  <a:tcPr marL="10376" marR="10376" marT="10376" marB="0" anchor="ctr"/>
                </a:tc>
                <a:tc>
                  <a:txBody>
                    <a:bodyPr/>
                    <a:lstStyle/>
                    <a:p>
                      <a:pPr algn="ctr" fontAlgn="ctr"/>
                      <a:r>
                        <a:rPr lang="en-US" sz="1400" b="1" i="0" u="none" strike="noStrike" dirty="0" err="1">
                          <a:solidFill>
                            <a:srgbClr val="000000"/>
                          </a:solidFill>
                          <a:effectLst/>
                          <a:latin typeface="Times New Roman" panose="02020603050405020304" pitchFamily="18" charset="0"/>
                          <a:cs typeface="Times New Roman" panose="02020603050405020304" pitchFamily="18" charset="0"/>
                        </a:rPr>
                        <a:t>Planuotas</a:t>
                      </a:r>
                      <a:r>
                        <a:rPr lang="en-US" sz="1400" b="1" i="0" u="none" strike="noStrike" dirty="0">
                          <a:solidFill>
                            <a:srgbClr val="000000"/>
                          </a:solidFill>
                          <a:effectLst/>
                          <a:latin typeface="Times New Roman" panose="02020603050405020304" pitchFamily="18" charset="0"/>
                          <a:cs typeface="Times New Roman" panose="02020603050405020304" pitchFamily="18" charset="0"/>
                        </a:rPr>
                        <a:t> </a:t>
                      </a:r>
                      <a:r>
                        <a:rPr lang="en-US" sz="1400" b="1" i="0" u="none" strike="noStrike" dirty="0" err="1">
                          <a:solidFill>
                            <a:srgbClr val="000000"/>
                          </a:solidFill>
                          <a:effectLst/>
                          <a:latin typeface="Times New Roman" panose="02020603050405020304" pitchFamily="18" charset="0"/>
                          <a:cs typeface="Times New Roman" panose="02020603050405020304" pitchFamily="18" charset="0"/>
                        </a:rPr>
                        <a:t>biudžetas</a:t>
                      </a:r>
                      <a:r>
                        <a:rPr lang="en-US" sz="1400" b="1" i="0" u="none" strike="noStrike" dirty="0">
                          <a:solidFill>
                            <a:srgbClr val="000000"/>
                          </a:solidFill>
                          <a:effectLst/>
                          <a:latin typeface="Times New Roman" panose="02020603050405020304" pitchFamily="18" charset="0"/>
                          <a:cs typeface="Times New Roman" panose="02020603050405020304" pitchFamily="18" charset="0"/>
                        </a:rPr>
                        <a:t>, Eur</a:t>
                      </a:r>
                    </a:p>
                  </a:txBody>
                  <a:tcPr marL="10376" marR="10376" marT="10376" marB="0" anchor="ctr"/>
                </a:tc>
                <a:tc>
                  <a:txBody>
                    <a:bodyPr/>
                    <a:lstStyle/>
                    <a:p>
                      <a:pPr algn="ctr" fontAlgn="ctr"/>
                      <a:r>
                        <a:rPr lang="lt-LT" sz="1400" b="1" i="0" u="none" strike="noStrike" dirty="0">
                          <a:solidFill>
                            <a:srgbClr val="000000"/>
                          </a:solidFill>
                          <a:effectLst/>
                          <a:latin typeface="Times New Roman" panose="02020603050405020304" pitchFamily="18" charset="0"/>
                          <a:cs typeface="Times New Roman" panose="02020603050405020304" pitchFamily="18" charset="0"/>
                        </a:rPr>
                        <a:t>Tiekėjo pasiūlymas</a:t>
                      </a:r>
                      <a:r>
                        <a:rPr lang="en-US" sz="1400" b="1" i="0" u="none" strike="noStrike" dirty="0">
                          <a:solidFill>
                            <a:srgbClr val="000000"/>
                          </a:solidFill>
                          <a:effectLst/>
                          <a:latin typeface="Times New Roman" panose="02020603050405020304" pitchFamily="18" charset="0"/>
                          <a:cs typeface="Times New Roman" panose="02020603050405020304" pitchFamily="18" charset="0"/>
                        </a:rPr>
                        <a:t>, Eur</a:t>
                      </a:r>
                      <a:endParaRPr lang="lt-LT"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10376" marR="10376" marT="10376" marB="0" anchor="ctr"/>
                </a:tc>
                <a:tc>
                  <a:txBody>
                    <a:bodyPr/>
                    <a:lstStyle/>
                    <a:p>
                      <a:pPr algn="ctr" fontAlgn="ctr"/>
                      <a:r>
                        <a:rPr lang="en-US" sz="1400" b="1" i="0" u="none" strike="noStrike">
                          <a:solidFill>
                            <a:srgbClr val="000000"/>
                          </a:solidFill>
                          <a:effectLst/>
                          <a:latin typeface="Times New Roman" panose="02020603050405020304" pitchFamily="18" charset="0"/>
                          <a:cs typeface="Times New Roman" panose="02020603050405020304" pitchFamily="18" charset="0"/>
                        </a:rPr>
                        <a:t>Sutaupymas  (%)</a:t>
                      </a:r>
                    </a:p>
                  </a:txBody>
                  <a:tcPr marL="10376" marR="10376" marT="10376" marB="0" anchor="ctr"/>
                </a:tc>
                <a:extLst>
                  <a:ext uri="{0D108BD9-81ED-4DB2-BD59-A6C34878D82A}">
                    <a16:rowId xmlns:a16="http://schemas.microsoft.com/office/drawing/2014/main" val="2420538318"/>
                  </a:ext>
                </a:extLst>
              </a:tr>
              <a:tr h="403955">
                <a:tc>
                  <a:txBody>
                    <a:bodyPr/>
                    <a:lstStyle/>
                    <a:p>
                      <a:pPr algn="l" fontAlgn="b"/>
                      <a:r>
                        <a:rPr lang="lt-LT" sz="1400" b="0" i="0" u="none" strike="noStrike" dirty="0">
                          <a:solidFill>
                            <a:srgbClr val="000000"/>
                          </a:solidFill>
                          <a:effectLst/>
                          <a:latin typeface="Times New Roman" panose="02020603050405020304" pitchFamily="18" charset="0"/>
                          <a:cs typeface="Times New Roman" panose="02020603050405020304" pitchFamily="18" charset="0"/>
                        </a:rPr>
                        <a:t>Kėdainių rajono savivaldybės administracija</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54</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1 300 000</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609 562</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53,1%</a:t>
                      </a:r>
                    </a:p>
                  </a:txBody>
                  <a:tcPr marL="10376" marR="10376" marT="10376" marB="0" anchor="ctr"/>
                </a:tc>
                <a:extLst>
                  <a:ext uri="{0D108BD9-81ED-4DB2-BD59-A6C34878D82A}">
                    <a16:rowId xmlns:a16="http://schemas.microsoft.com/office/drawing/2014/main" val="2459511359"/>
                  </a:ext>
                </a:extLst>
              </a:tr>
              <a:tr h="403955">
                <a:tc>
                  <a:txBody>
                    <a:bodyPr/>
                    <a:lstStyle/>
                    <a:p>
                      <a:pPr algn="l" fontAlgn="b"/>
                      <a:r>
                        <a:rPr lang="lt-LT" sz="1400" b="0" i="0" u="none" strike="noStrike" dirty="0">
                          <a:solidFill>
                            <a:srgbClr val="000000"/>
                          </a:solidFill>
                          <a:effectLst/>
                          <a:latin typeface="Times New Roman" panose="02020603050405020304" pitchFamily="18" charset="0"/>
                          <a:cs typeface="Times New Roman" panose="02020603050405020304" pitchFamily="18" charset="0"/>
                        </a:rPr>
                        <a:t>Vilniaus miesto savivaldybės administracija</a:t>
                      </a:r>
                    </a:p>
                  </a:txBody>
                  <a:tcPr marL="10376" marR="10376" marT="10376" marB="0" anchor="ctr"/>
                </a:tc>
                <a:tc>
                  <a:txBody>
                    <a:bodyPr/>
                    <a:lstStyle/>
                    <a:p>
                      <a:pPr algn="ct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45</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1 686 473</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1 273 850</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24,5%</a:t>
                      </a:r>
                    </a:p>
                  </a:txBody>
                  <a:tcPr marL="10376" marR="10376" marT="10376" marB="0" anchor="ctr"/>
                </a:tc>
                <a:extLst>
                  <a:ext uri="{0D108BD9-81ED-4DB2-BD59-A6C34878D82A}">
                    <a16:rowId xmlns:a16="http://schemas.microsoft.com/office/drawing/2014/main" val="3312955800"/>
                  </a:ext>
                </a:extLst>
              </a:tr>
              <a:tr h="403955">
                <a:tc>
                  <a:txBody>
                    <a:bodyPr/>
                    <a:lstStyle/>
                    <a:p>
                      <a:pPr algn="l" fontAlgn="ctr"/>
                      <a:r>
                        <a:rPr lang="lt-LT" sz="1400" b="0" i="0" u="none" strike="noStrike">
                          <a:solidFill>
                            <a:srgbClr val="000000"/>
                          </a:solidFill>
                          <a:effectLst/>
                          <a:latin typeface="Times New Roman" panose="02020603050405020304" pitchFamily="18" charset="0"/>
                          <a:cs typeface="Times New Roman" panose="02020603050405020304" pitchFamily="18" charset="0"/>
                        </a:rPr>
                        <a:t>Šiaulių rajono savivaldybės švietimo paslaugų centras</a:t>
                      </a:r>
                    </a:p>
                  </a:txBody>
                  <a:tcPr marL="10376" marR="10376" marT="10376" marB="0" anchor="ctr"/>
                </a:tc>
                <a:tc>
                  <a:txBody>
                    <a:bodyPr/>
                    <a:lstStyle/>
                    <a:p>
                      <a:pPr algn="ctr" fontAlgn="ctr"/>
                      <a:r>
                        <a:rPr lang="en-US" sz="1400" b="0" i="0" u="none" strike="noStrike">
                          <a:solidFill>
                            <a:srgbClr val="000000"/>
                          </a:solidFill>
                          <a:effectLst/>
                          <a:latin typeface="Times New Roman" panose="02020603050405020304" pitchFamily="18" charset="0"/>
                          <a:cs typeface="Times New Roman" panose="02020603050405020304" pitchFamily="18" charset="0"/>
                        </a:rPr>
                        <a:t>27</a:t>
                      </a:r>
                    </a:p>
                  </a:txBody>
                  <a:tcPr marL="10376" marR="10376" marT="10376" marB="0" anchor="ctr"/>
                </a:tc>
                <a:tc>
                  <a:txBody>
                    <a:bodyPr/>
                    <a:lstStyle/>
                    <a:p>
                      <a:pPr algn="ctr" fontAlgn="ctr"/>
                      <a:r>
                        <a:rPr lang="en-US" sz="1400" b="0" i="0" u="none" strike="noStrike" dirty="0">
                          <a:solidFill>
                            <a:srgbClr val="000000"/>
                          </a:solidFill>
                          <a:effectLst/>
                          <a:latin typeface="Times New Roman" panose="02020603050405020304" pitchFamily="18" charset="0"/>
                          <a:cs typeface="Times New Roman" panose="02020603050405020304" pitchFamily="18" charset="0"/>
                        </a:rPr>
                        <a:t>159 375</a:t>
                      </a:r>
                    </a:p>
                  </a:txBody>
                  <a:tcPr marL="10376" marR="10376" marT="10376" marB="0" anchor="ctr"/>
                </a:tc>
                <a:tc>
                  <a:txBody>
                    <a:bodyPr/>
                    <a:lstStyle/>
                    <a:p>
                      <a:pPr algn="ctr" fontAlgn="ctr"/>
                      <a:r>
                        <a:rPr lang="en-US" sz="1400" b="0" i="0" u="none" strike="noStrike" dirty="0">
                          <a:solidFill>
                            <a:srgbClr val="000000"/>
                          </a:solidFill>
                          <a:effectLst/>
                          <a:latin typeface="Times New Roman" panose="02020603050405020304" pitchFamily="18" charset="0"/>
                          <a:cs typeface="Times New Roman" panose="02020603050405020304" pitchFamily="18" charset="0"/>
                        </a:rPr>
                        <a:t>157 142</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1,4%</a:t>
                      </a:r>
                    </a:p>
                  </a:txBody>
                  <a:tcPr marL="10376" marR="10376" marT="10376" marB="0" anchor="ctr"/>
                </a:tc>
                <a:extLst>
                  <a:ext uri="{0D108BD9-81ED-4DB2-BD59-A6C34878D82A}">
                    <a16:rowId xmlns:a16="http://schemas.microsoft.com/office/drawing/2014/main" val="4158080960"/>
                  </a:ext>
                </a:extLst>
              </a:tr>
              <a:tr h="403955">
                <a:tc>
                  <a:txBody>
                    <a:bodyPr/>
                    <a:lstStyle/>
                    <a:p>
                      <a:pPr algn="l" fontAlgn="b"/>
                      <a:r>
                        <a:rPr lang="lt-LT" sz="1400" b="0" i="0" u="none" strike="noStrike" dirty="0">
                          <a:solidFill>
                            <a:srgbClr val="000000"/>
                          </a:solidFill>
                          <a:effectLst/>
                          <a:latin typeface="Times New Roman" panose="02020603050405020304" pitchFamily="18" charset="0"/>
                          <a:cs typeface="Times New Roman" panose="02020603050405020304" pitchFamily="18" charset="0"/>
                        </a:rPr>
                        <a:t>Plungės rajono savivaldybės administracija</a:t>
                      </a:r>
                    </a:p>
                  </a:txBody>
                  <a:tcPr marL="10376" marR="10376" marT="10376" marB="0" anchor="ctr"/>
                </a:tc>
                <a:tc>
                  <a:txBody>
                    <a:bodyPr/>
                    <a:lstStyle/>
                    <a:p>
                      <a:pPr algn="ct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31</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443 436</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410 600</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7,4%</a:t>
                      </a:r>
                    </a:p>
                  </a:txBody>
                  <a:tcPr marL="10376" marR="10376" marT="10376" marB="0" anchor="ctr"/>
                </a:tc>
                <a:extLst>
                  <a:ext uri="{0D108BD9-81ED-4DB2-BD59-A6C34878D82A}">
                    <a16:rowId xmlns:a16="http://schemas.microsoft.com/office/drawing/2014/main" val="2841769807"/>
                  </a:ext>
                </a:extLst>
              </a:tr>
              <a:tr h="403955">
                <a:tc>
                  <a:txBody>
                    <a:bodyPr/>
                    <a:lstStyle/>
                    <a:p>
                      <a:pPr algn="l" fontAlgn="b"/>
                      <a:r>
                        <a:rPr lang="lt-LT" sz="1400" b="0" i="0" u="none" strike="noStrike">
                          <a:solidFill>
                            <a:srgbClr val="000000"/>
                          </a:solidFill>
                          <a:effectLst/>
                          <a:latin typeface="Times New Roman" panose="02020603050405020304" pitchFamily="18" charset="0"/>
                          <a:cs typeface="Times New Roman" panose="02020603050405020304" pitchFamily="18" charset="0"/>
                        </a:rPr>
                        <a:t>Kazlų Rūdos savivaldybės administracija</a:t>
                      </a:r>
                    </a:p>
                  </a:txBody>
                  <a:tcPr marL="10376" marR="10376" marT="10376" marB="0" anchor="ctr"/>
                </a:tc>
                <a:tc>
                  <a:txBody>
                    <a:bodyPr/>
                    <a:lstStyle/>
                    <a:p>
                      <a:pPr algn="ct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20</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236 337</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236 337</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t>
                      </a:r>
                    </a:p>
                  </a:txBody>
                  <a:tcPr marL="10376" marR="10376" marT="10376" marB="0" anchor="ctr"/>
                </a:tc>
                <a:extLst>
                  <a:ext uri="{0D108BD9-81ED-4DB2-BD59-A6C34878D82A}">
                    <a16:rowId xmlns:a16="http://schemas.microsoft.com/office/drawing/2014/main" val="4282735410"/>
                  </a:ext>
                </a:extLst>
              </a:tr>
              <a:tr h="403955">
                <a:tc>
                  <a:txBody>
                    <a:bodyPr/>
                    <a:lstStyle/>
                    <a:p>
                      <a:pPr algn="l" fontAlgn="b"/>
                      <a:r>
                        <a:rPr lang="lt-LT" sz="1400" b="0" i="0" u="none" strike="noStrike" dirty="0">
                          <a:solidFill>
                            <a:srgbClr val="000000"/>
                          </a:solidFill>
                          <a:effectLst/>
                          <a:latin typeface="Times New Roman" panose="02020603050405020304" pitchFamily="18" charset="0"/>
                          <a:cs typeface="Times New Roman" panose="02020603050405020304" pitchFamily="18" charset="0"/>
                        </a:rPr>
                        <a:t>Marijampolės savivaldybės administracija</a:t>
                      </a:r>
                    </a:p>
                  </a:txBody>
                  <a:tcPr marL="10376" marR="10376" marT="10376" marB="0" anchor="ctr"/>
                </a:tc>
                <a:tc>
                  <a:txBody>
                    <a:bodyPr/>
                    <a:lstStyle/>
                    <a:p>
                      <a:pPr algn="ct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14</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606 708</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580 288</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4,4%</a:t>
                      </a:r>
                    </a:p>
                  </a:txBody>
                  <a:tcPr marL="10376" marR="10376" marT="10376" marB="0" anchor="ctr"/>
                </a:tc>
                <a:extLst>
                  <a:ext uri="{0D108BD9-81ED-4DB2-BD59-A6C34878D82A}">
                    <a16:rowId xmlns:a16="http://schemas.microsoft.com/office/drawing/2014/main" val="3935021000"/>
                  </a:ext>
                </a:extLst>
              </a:tr>
              <a:tr h="403955">
                <a:tc>
                  <a:txBody>
                    <a:bodyPr/>
                    <a:lstStyle/>
                    <a:p>
                      <a:pPr algn="l" fontAlgn="b"/>
                      <a:r>
                        <a:rPr lang="lt-LT" sz="1400" b="0" i="0" u="none" strike="noStrike" dirty="0">
                          <a:solidFill>
                            <a:srgbClr val="000000"/>
                          </a:solidFill>
                          <a:effectLst/>
                          <a:latin typeface="Times New Roman" panose="02020603050405020304" pitchFamily="18" charset="0"/>
                          <a:cs typeface="Times New Roman" panose="02020603050405020304" pitchFamily="18" charset="0"/>
                        </a:rPr>
                        <a:t>Šilalės rajono savivaldybės administracija</a:t>
                      </a:r>
                    </a:p>
                  </a:txBody>
                  <a:tcPr marL="10376" marR="10376" marT="10376" marB="0" anchor="ctr"/>
                </a:tc>
                <a:tc>
                  <a:txBody>
                    <a:bodyPr/>
                    <a:lstStyle/>
                    <a:p>
                      <a:pPr algn="ct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9</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200 000</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182 324</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8,8%</a:t>
                      </a:r>
                    </a:p>
                  </a:txBody>
                  <a:tcPr marL="10376" marR="10376" marT="10376" marB="0" anchor="ctr"/>
                </a:tc>
                <a:extLst>
                  <a:ext uri="{0D108BD9-81ED-4DB2-BD59-A6C34878D82A}">
                    <a16:rowId xmlns:a16="http://schemas.microsoft.com/office/drawing/2014/main" val="3745089973"/>
                  </a:ext>
                </a:extLst>
              </a:tr>
              <a:tr h="403955">
                <a:tc>
                  <a:txBody>
                    <a:bodyPr/>
                    <a:lstStyle/>
                    <a:p>
                      <a:pPr algn="l" fontAlgn="b"/>
                      <a:r>
                        <a:rPr lang="lt-LT" sz="1400" b="0" i="0" u="none" strike="noStrike" dirty="0">
                          <a:solidFill>
                            <a:srgbClr val="000000"/>
                          </a:solidFill>
                          <a:effectLst/>
                          <a:latin typeface="Times New Roman" panose="02020603050405020304" pitchFamily="18" charset="0"/>
                          <a:cs typeface="Times New Roman" panose="02020603050405020304" pitchFamily="18" charset="0"/>
                        </a:rPr>
                        <a:t>Šilalės rajono savivaldybės administracija</a:t>
                      </a:r>
                    </a:p>
                  </a:txBody>
                  <a:tcPr marL="10376" marR="10376" marT="10376" marB="0" anchor="ctr"/>
                </a:tc>
                <a:tc>
                  <a:txBody>
                    <a:bodyPr/>
                    <a:lstStyle/>
                    <a:p>
                      <a:pPr algn="ct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7</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57 959</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44577</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23,1%</a:t>
                      </a:r>
                    </a:p>
                  </a:txBody>
                  <a:tcPr marL="10376" marR="10376" marT="10376" marB="0" anchor="ctr"/>
                </a:tc>
                <a:extLst>
                  <a:ext uri="{0D108BD9-81ED-4DB2-BD59-A6C34878D82A}">
                    <a16:rowId xmlns:a16="http://schemas.microsoft.com/office/drawing/2014/main" val="2021667377"/>
                  </a:ext>
                </a:extLst>
              </a:tr>
              <a:tr h="403955">
                <a:tc>
                  <a:txBody>
                    <a:bodyPr/>
                    <a:lstStyle/>
                    <a:p>
                      <a:pPr algn="l" fontAlgn="b"/>
                      <a:r>
                        <a:rPr lang="lt-LT" sz="1400" b="0" i="0" u="none" strike="noStrike" dirty="0">
                          <a:solidFill>
                            <a:srgbClr val="000000"/>
                          </a:solidFill>
                          <a:effectLst/>
                          <a:latin typeface="Times New Roman" panose="02020603050405020304" pitchFamily="18" charset="0"/>
                          <a:cs typeface="Times New Roman" panose="02020603050405020304" pitchFamily="18" charset="0"/>
                        </a:rPr>
                        <a:t>Telšių rajono savivaldybės administracija</a:t>
                      </a:r>
                    </a:p>
                  </a:txBody>
                  <a:tcPr marL="10376" marR="10376" marT="10376" marB="0" anchor="ctr"/>
                </a:tc>
                <a:tc>
                  <a:txBody>
                    <a:bodyPr/>
                    <a:lstStyle/>
                    <a:p>
                      <a:pPr algn="ct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21</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204 335</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179 013</a:t>
                      </a:r>
                    </a:p>
                  </a:txBody>
                  <a:tcPr marL="10376" marR="10376" marT="10376" marB="0" anchor="ctr"/>
                </a:tc>
                <a:tc>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12,4%</a:t>
                      </a:r>
                    </a:p>
                  </a:txBody>
                  <a:tcPr marL="10376" marR="10376" marT="10376" marB="0" anchor="ctr"/>
                </a:tc>
                <a:extLst>
                  <a:ext uri="{0D108BD9-81ED-4DB2-BD59-A6C34878D82A}">
                    <a16:rowId xmlns:a16="http://schemas.microsoft.com/office/drawing/2014/main" val="625655615"/>
                  </a:ext>
                </a:extLst>
              </a:tr>
            </a:tbl>
          </a:graphicData>
        </a:graphic>
      </p:graphicFrame>
      <p:sp>
        <p:nvSpPr>
          <p:cNvPr id="5" name="Pavadinimas 3">
            <a:extLst>
              <a:ext uri="{FF2B5EF4-FFF2-40B4-BE49-F238E27FC236}">
                <a16:creationId xmlns:a16="http://schemas.microsoft.com/office/drawing/2014/main" id="{54F190FB-8683-4E27-BA45-6A1A6A6FAF89}"/>
              </a:ext>
            </a:extLst>
          </p:cNvPr>
          <p:cNvSpPr>
            <a:spLocks noGrp="1"/>
          </p:cNvSpPr>
          <p:nvPr>
            <p:ph type="title"/>
          </p:nvPr>
        </p:nvSpPr>
        <p:spPr>
          <a:xfrm>
            <a:off x="1771650" y="219075"/>
            <a:ext cx="9521825" cy="1325563"/>
          </a:xfrm>
        </p:spPr>
        <p:txBody>
          <a:bodyPr>
            <a:normAutofit/>
          </a:bodyPr>
          <a:lstStyle/>
          <a:p>
            <a:r>
              <a:rPr lang="en-US" dirty="0" err="1"/>
              <a:t>Konsoliduot</a:t>
            </a:r>
            <a:r>
              <a:rPr lang="lt-LT" dirty="0"/>
              <a:t>ųjų pirkimų rezultatai</a:t>
            </a:r>
            <a:r>
              <a:rPr lang="en-US" dirty="0"/>
              <a:t>: </a:t>
            </a:r>
            <a:r>
              <a:rPr lang="en-US" dirty="0" err="1"/>
              <a:t>elektros</a:t>
            </a:r>
            <a:r>
              <a:rPr lang="en-US" dirty="0"/>
              <a:t> </a:t>
            </a:r>
            <a:r>
              <a:rPr lang="en-US" dirty="0" err="1"/>
              <a:t>energija</a:t>
            </a:r>
            <a:endParaRPr lang="lt-LT" dirty="0">
              <a:highlight>
                <a:srgbClr val="FFFF00"/>
              </a:highlight>
            </a:endParaRPr>
          </a:p>
        </p:txBody>
      </p:sp>
    </p:spTree>
    <p:extLst>
      <p:ext uri="{BB962C8B-B14F-4D97-AF65-F5344CB8AC3E}">
        <p14:creationId xmlns:p14="http://schemas.microsoft.com/office/powerpoint/2010/main" val="4012215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a:extLst>
              <a:ext uri="{FF2B5EF4-FFF2-40B4-BE49-F238E27FC236}">
                <a16:creationId xmlns:a16="http://schemas.microsoft.com/office/drawing/2014/main" id="{F3998028-2B8F-4797-9E63-45AF9B5A5996}"/>
              </a:ext>
            </a:extLst>
          </p:cNvPr>
          <p:cNvSpPr>
            <a:spLocks noGrp="1"/>
          </p:cNvSpPr>
          <p:nvPr>
            <p:ph idx="1"/>
          </p:nvPr>
        </p:nvSpPr>
        <p:spPr>
          <a:xfrm>
            <a:off x="1771392" y="2031216"/>
            <a:ext cx="9521448" cy="4197589"/>
          </a:xfrm>
        </p:spPr>
        <p:txBody>
          <a:bodyPr/>
          <a:lstStyle/>
          <a:p>
            <a:pPr marL="0" indent="0" algn="just">
              <a:buNone/>
            </a:pPr>
            <a:r>
              <a:rPr lang="lt-LT" dirty="0"/>
              <a:t>CPO LT ne tik suteikia galimybę </a:t>
            </a:r>
            <a:r>
              <a:rPr lang="en-US" dirty="0"/>
              <a:t>PO </a:t>
            </a:r>
            <a:r>
              <a:rPr lang="lt-LT" dirty="0"/>
              <a:t>įsigyti </a:t>
            </a:r>
            <a:r>
              <a:rPr lang="en-US" dirty="0"/>
              <a:t>el. </a:t>
            </a:r>
            <a:r>
              <a:rPr lang="lt-LT" dirty="0"/>
              <a:t>kataloge esančių prekių, paslaugų ar darbų, bet ir </a:t>
            </a:r>
            <a:r>
              <a:rPr lang="lt-LT" b="1" dirty="0"/>
              <a:t>atlieka konkrečias viešųjų pirkimų procedūras</a:t>
            </a:r>
            <a:r>
              <a:rPr lang="lt-LT" dirty="0"/>
              <a:t> perkančiųjų organizacijų vardu.</a:t>
            </a:r>
          </a:p>
          <a:p>
            <a:pPr marL="0" indent="0" algn="just">
              <a:buNone/>
            </a:pPr>
            <a:r>
              <a:rPr lang="lt-LT" dirty="0"/>
              <a:t> </a:t>
            </a:r>
            <a:endParaRPr lang="en-US" dirty="0"/>
          </a:p>
          <a:p>
            <a:endParaRPr lang="lt-LT" dirty="0"/>
          </a:p>
        </p:txBody>
      </p:sp>
      <p:sp>
        <p:nvSpPr>
          <p:cNvPr id="4" name="Pavadinimas 3">
            <a:extLst>
              <a:ext uri="{FF2B5EF4-FFF2-40B4-BE49-F238E27FC236}">
                <a16:creationId xmlns:a16="http://schemas.microsoft.com/office/drawing/2014/main" id="{9B74A2B2-955C-40A9-B9D3-20C9A5411DC2}"/>
              </a:ext>
            </a:extLst>
          </p:cNvPr>
          <p:cNvSpPr>
            <a:spLocks noGrp="1"/>
          </p:cNvSpPr>
          <p:nvPr>
            <p:ph type="title"/>
          </p:nvPr>
        </p:nvSpPr>
        <p:spPr/>
        <p:txBody>
          <a:bodyPr/>
          <a:lstStyle/>
          <a:p>
            <a:r>
              <a:rPr lang="lt-LT" dirty="0"/>
              <a:t>Viešųjų pirkimų procedūrų atlikimas kitų po vardu</a:t>
            </a:r>
          </a:p>
        </p:txBody>
      </p:sp>
    </p:spTree>
    <p:extLst>
      <p:ext uri="{BB962C8B-B14F-4D97-AF65-F5344CB8AC3E}">
        <p14:creationId xmlns:p14="http://schemas.microsoft.com/office/powerpoint/2010/main" val="3398468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1825F62-720E-4E82-889C-6FBE7C73BD1D}"/>
              </a:ext>
            </a:extLst>
          </p:cNvPr>
          <p:cNvGraphicFramePr>
            <a:graphicFrameLocks noGrp="1"/>
          </p:cNvGraphicFramePr>
          <p:nvPr>
            <p:ph idx="1"/>
            <p:extLst>
              <p:ext uri="{D42A27DB-BD31-4B8C-83A1-F6EECF244321}">
                <p14:modId xmlns:p14="http://schemas.microsoft.com/office/powerpoint/2010/main" val="2327286489"/>
              </p:ext>
            </p:extLst>
          </p:nvPr>
        </p:nvGraphicFramePr>
        <p:xfrm>
          <a:off x="1576552" y="1544638"/>
          <a:ext cx="10615448" cy="42932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a:extLst>
              <a:ext uri="{FF2B5EF4-FFF2-40B4-BE49-F238E27FC236}">
                <a16:creationId xmlns:a16="http://schemas.microsoft.com/office/drawing/2014/main" id="{5B5E930A-1F08-4CC9-B4B4-C910DA7010C0}"/>
              </a:ext>
            </a:extLst>
          </p:cNvPr>
          <p:cNvSpPr>
            <a:spLocks noGrp="1"/>
          </p:cNvSpPr>
          <p:nvPr>
            <p:ph type="title"/>
          </p:nvPr>
        </p:nvSpPr>
        <p:spPr/>
        <p:txBody>
          <a:bodyPr>
            <a:normAutofit fontScale="90000"/>
          </a:bodyPr>
          <a:lstStyle/>
          <a:p>
            <a:r>
              <a:rPr lang="lt-LT" sz="4000" dirty="0"/>
              <a:t>Ką svarbu žinoti Pavedant cpo lt atlikti Dalies ar visų viešųjų pirkimų procedūras</a:t>
            </a:r>
            <a:endParaRPr lang="en-US" dirty="0"/>
          </a:p>
        </p:txBody>
      </p:sp>
    </p:spTree>
    <p:extLst>
      <p:ext uri="{BB962C8B-B14F-4D97-AF65-F5344CB8AC3E}">
        <p14:creationId xmlns:p14="http://schemas.microsoft.com/office/powerpoint/2010/main" val="2128872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a:extLst>
              <a:ext uri="{FF2B5EF4-FFF2-40B4-BE49-F238E27FC236}">
                <a16:creationId xmlns:a16="http://schemas.microsoft.com/office/drawing/2014/main" id="{2263B1C3-BCC1-429A-807D-78B7914F0C22}"/>
              </a:ext>
            </a:extLst>
          </p:cNvPr>
          <p:cNvSpPr>
            <a:spLocks noGrp="1"/>
          </p:cNvSpPr>
          <p:nvPr>
            <p:ph idx="1"/>
          </p:nvPr>
        </p:nvSpPr>
        <p:spPr>
          <a:xfrm>
            <a:off x="1771392" y="1791730"/>
            <a:ext cx="10115809" cy="4957413"/>
          </a:xfrm>
        </p:spPr>
        <p:txBody>
          <a:bodyPr>
            <a:normAutofit/>
          </a:bodyPr>
          <a:lstStyle/>
          <a:p>
            <a:r>
              <a:rPr lang="lt-LT" sz="2000" b="1" dirty="0"/>
              <a:t>Visa informacija apie kataloge esančius pirkimų modulius ir kontaktiniai asmenys:</a:t>
            </a:r>
          </a:p>
          <a:p>
            <a:r>
              <a:rPr lang="lt-LT" sz="2000" dirty="0">
                <a:hlinkClick r:id="rId3"/>
              </a:rPr>
              <a:t>https://2007.cpo.lt/katalogas/</a:t>
            </a:r>
            <a:endParaRPr lang="lt-LT" sz="2000" dirty="0"/>
          </a:p>
          <a:p>
            <a:endParaRPr lang="lt-LT" sz="2000" b="1" dirty="0">
              <a:hlinkClick r:id="rId4"/>
            </a:endParaRPr>
          </a:p>
          <a:p>
            <a:r>
              <a:rPr lang="lt-LT" sz="2000" b="1" dirty="0"/>
              <a:t>Konsoliduoti pirkimai:</a:t>
            </a:r>
          </a:p>
          <a:p>
            <a:r>
              <a:rPr lang="lt-LT" sz="2000" dirty="0">
                <a:hlinkClick r:id="rId4"/>
              </a:rPr>
              <a:t>https://2007.cpo.lt/konsoliduotu-pirkimu-skelbimai/</a:t>
            </a:r>
            <a:endParaRPr lang="lt-LT" sz="2000" dirty="0"/>
          </a:p>
          <a:p>
            <a:endParaRPr lang="en-US" sz="2000" b="1" dirty="0"/>
          </a:p>
          <a:p>
            <a:r>
              <a:rPr lang="en-US" sz="2000" b="1" dirty="0" err="1"/>
              <a:t>Atskir</a:t>
            </a:r>
            <a:r>
              <a:rPr lang="lt-LT" sz="2000" b="1" dirty="0"/>
              <a:t>ų pirkimų vykdymas:</a:t>
            </a:r>
            <a:endParaRPr lang="en-US" sz="2000" b="1" dirty="0"/>
          </a:p>
          <a:p>
            <a:r>
              <a:rPr lang="lt-LT" sz="2000" dirty="0">
                <a:hlinkClick r:id="rId5"/>
              </a:rPr>
              <a:t>https://www.cpo.lt/vie-pirkimu-atlikimas-pagal-igaliojima/</a:t>
            </a:r>
            <a:r>
              <a:rPr lang="lt-LT" sz="2000" dirty="0"/>
              <a:t> </a:t>
            </a:r>
          </a:p>
        </p:txBody>
      </p:sp>
      <p:sp>
        <p:nvSpPr>
          <p:cNvPr id="4" name="Pavadinimas 3">
            <a:extLst>
              <a:ext uri="{FF2B5EF4-FFF2-40B4-BE49-F238E27FC236}">
                <a16:creationId xmlns:a16="http://schemas.microsoft.com/office/drawing/2014/main" id="{249D7E92-92C3-4EFC-914E-48D1D7289840}"/>
              </a:ext>
            </a:extLst>
          </p:cNvPr>
          <p:cNvSpPr>
            <a:spLocks noGrp="1"/>
          </p:cNvSpPr>
          <p:nvPr>
            <p:ph type="title"/>
          </p:nvPr>
        </p:nvSpPr>
        <p:spPr/>
        <p:txBody>
          <a:bodyPr>
            <a:normAutofit/>
          </a:bodyPr>
          <a:lstStyle/>
          <a:p>
            <a:r>
              <a:rPr lang="lt-LT" sz="2800" b="1" dirty="0"/>
              <a:t>Kontaktai</a:t>
            </a:r>
          </a:p>
        </p:txBody>
      </p:sp>
    </p:spTree>
    <p:extLst>
      <p:ext uri="{BB962C8B-B14F-4D97-AF65-F5344CB8AC3E}">
        <p14:creationId xmlns:p14="http://schemas.microsoft.com/office/powerpoint/2010/main" val="1555657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99203" y="42627"/>
            <a:ext cx="10031586" cy="1325563"/>
          </a:xfrm>
        </p:spPr>
        <p:txBody>
          <a:bodyPr>
            <a:normAutofit/>
          </a:bodyPr>
          <a:lstStyle/>
          <a:p>
            <a:pPr algn="ctr"/>
            <a:r>
              <a:rPr lang="lt-LT" sz="3600" dirty="0"/>
              <a:t>pirkimų centralizavimo principai</a:t>
            </a:r>
            <a:br>
              <a:rPr lang="lt-LT" sz="3600" dirty="0"/>
            </a:br>
            <a:r>
              <a:rPr lang="lt-LT" sz="3600" dirty="0"/>
              <a:t>ir CPO LT vaidmuo</a:t>
            </a:r>
            <a:endParaRPr lang="en-US" sz="3600" dirty="0"/>
          </a:p>
        </p:txBody>
      </p:sp>
      <p:sp>
        <p:nvSpPr>
          <p:cNvPr id="12" name="Oval 11"/>
          <p:cNvSpPr/>
          <p:nvPr/>
        </p:nvSpPr>
        <p:spPr>
          <a:xfrm>
            <a:off x="6001438" y="1529829"/>
            <a:ext cx="3295279" cy="3054202"/>
          </a:xfrm>
          <a:prstGeom prst="ellipse">
            <a:avLst/>
          </a:prstGeom>
          <a:solidFill>
            <a:srgbClr val="D2DDEC">
              <a:alpha val="28000"/>
            </a:srgbClr>
          </a:solidFill>
          <a:ln>
            <a:solidFill>
              <a:srgbClr val="2683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a:solidFill>
                  <a:schemeClr val="tx1"/>
                </a:solidFill>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PO2 poreikiai       </a:t>
            </a:r>
          </a:p>
        </p:txBody>
      </p:sp>
      <p:sp>
        <p:nvSpPr>
          <p:cNvPr id="19" name="Oval 18"/>
          <p:cNvSpPr/>
          <p:nvPr/>
        </p:nvSpPr>
        <p:spPr>
          <a:xfrm>
            <a:off x="4146254" y="1529829"/>
            <a:ext cx="3295279" cy="3054202"/>
          </a:xfrm>
          <a:prstGeom prst="ellipse">
            <a:avLst/>
          </a:prstGeom>
          <a:solidFill>
            <a:srgbClr val="D2DDEC">
              <a:alpha val="28000"/>
            </a:srgbClr>
          </a:solidFill>
          <a:ln>
            <a:solidFill>
              <a:srgbClr val="2683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Times New Roman" panose="02020603050405020304" pitchFamily="18" charset="0"/>
                <a:cs typeface="Times New Roman" panose="02020603050405020304" pitchFamily="18" charset="0"/>
              </a:rPr>
              <a:t>PO1 poreikiai</a:t>
            </a:r>
          </a:p>
        </p:txBody>
      </p:sp>
      <p:sp>
        <p:nvSpPr>
          <p:cNvPr id="21" name="Oval 20"/>
          <p:cNvSpPr/>
          <p:nvPr/>
        </p:nvSpPr>
        <p:spPr>
          <a:xfrm>
            <a:off x="5180970" y="3056930"/>
            <a:ext cx="3068052" cy="2933212"/>
          </a:xfrm>
          <a:prstGeom prst="ellipse">
            <a:avLst/>
          </a:prstGeom>
          <a:solidFill>
            <a:srgbClr val="D2DDEC">
              <a:alpha val="28000"/>
            </a:srgbClr>
          </a:solidFill>
          <a:ln>
            <a:solidFill>
              <a:srgbClr val="2683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dirty="0">
                <a:solidFill>
                  <a:schemeClr val="tx1"/>
                </a:solidFill>
                <a:latin typeface="Times New Roman" panose="02020603050405020304" pitchFamily="18" charset="0"/>
                <a:cs typeface="Times New Roman" panose="02020603050405020304" pitchFamily="18" charset="0"/>
              </a:rPr>
              <a:t>                         </a:t>
            </a:r>
            <a:endParaRPr lang="en-US" dirty="0">
              <a:solidFill>
                <a:schemeClr val="tx1"/>
              </a:solidFill>
              <a:latin typeface="Times New Roman" panose="02020603050405020304" pitchFamily="18" charset="0"/>
              <a:cs typeface="Times New Roman" panose="02020603050405020304" pitchFamily="18" charset="0"/>
            </a:endParaRPr>
          </a:p>
          <a:p>
            <a:pPr algn="ctr"/>
            <a:endParaRPr lang="lt-LT" dirty="0">
              <a:solidFill>
                <a:schemeClr val="tx1"/>
              </a:solidFill>
              <a:latin typeface="Times New Roman" panose="02020603050405020304" pitchFamily="18" charset="0"/>
              <a:cs typeface="Times New Roman" panose="02020603050405020304" pitchFamily="18" charset="0"/>
            </a:endParaRPr>
          </a:p>
          <a:p>
            <a:pPr algn="ctr"/>
            <a:endParaRPr lang="en-US" dirty="0">
              <a:solidFill>
                <a:schemeClr val="tx1"/>
              </a:solidFill>
              <a:latin typeface="Times New Roman" panose="02020603050405020304" pitchFamily="18" charset="0"/>
              <a:cs typeface="Times New Roman" panose="02020603050405020304" pitchFamily="18" charset="0"/>
            </a:endParaRPr>
          </a:p>
          <a:p>
            <a:pPr algn="ctr"/>
            <a:endParaRPr lang="en-US" dirty="0">
              <a:solidFill>
                <a:schemeClr val="tx1"/>
              </a:solidFill>
              <a:latin typeface="Times New Roman" panose="02020603050405020304" pitchFamily="18" charset="0"/>
              <a:cs typeface="Times New Roman" panose="02020603050405020304" pitchFamily="18" charset="0"/>
            </a:endParaRPr>
          </a:p>
          <a:p>
            <a:pPr algn="ctr"/>
            <a:r>
              <a:rPr lang="en-US" dirty="0">
                <a:solidFill>
                  <a:schemeClr val="tx1"/>
                </a:solidFill>
                <a:latin typeface="Times New Roman" panose="02020603050405020304" pitchFamily="18" charset="0"/>
                <a:cs typeface="Times New Roman" panose="02020603050405020304" pitchFamily="18" charset="0"/>
              </a:rPr>
              <a:t>PO3 poreikiai</a:t>
            </a:r>
          </a:p>
          <a:p>
            <a:pPr algn="ctr"/>
            <a:endParaRPr lang="en-US" dirty="0">
              <a:solidFill>
                <a:schemeClr val="tx1"/>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5180970" y="1852551"/>
            <a:ext cx="760021" cy="369332"/>
          </a:xfrm>
          <a:prstGeom prst="rect">
            <a:avLst/>
          </a:prstGeom>
          <a:noFill/>
        </p:spPr>
        <p:txBody>
          <a:bodyPr wrap="square" rtlCol="0">
            <a:spAutoFit/>
          </a:bodyPr>
          <a:lstStyle/>
          <a:p>
            <a:r>
              <a:rPr lang="lt-LT" b="1" dirty="0">
                <a:latin typeface="Times New Roman" panose="02020603050405020304" pitchFamily="18" charset="0"/>
                <a:cs typeface="Times New Roman" panose="02020603050405020304" pitchFamily="18" charset="0"/>
              </a:rPr>
              <a:t>3</a:t>
            </a:r>
            <a:endParaRPr lang="en-GB"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7489001" y="1852551"/>
            <a:ext cx="760021" cy="369332"/>
          </a:xfrm>
          <a:prstGeom prst="rect">
            <a:avLst/>
          </a:prstGeom>
          <a:noFill/>
        </p:spPr>
        <p:txBody>
          <a:bodyPr wrap="square" rtlCol="0">
            <a:spAutoFit/>
          </a:bodyPr>
          <a:lstStyle/>
          <a:p>
            <a:pPr algn="r"/>
            <a:r>
              <a:rPr lang="lt-LT" b="1" dirty="0">
                <a:latin typeface="Times New Roman" panose="02020603050405020304" pitchFamily="18" charset="0"/>
                <a:cs typeface="Times New Roman" panose="02020603050405020304" pitchFamily="18" charset="0"/>
              </a:rPr>
              <a:t>3</a:t>
            </a:r>
            <a:endParaRPr lang="en-GB"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6334985" y="5306291"/>
            <a:ext cx="760021" cy="369332"/>
          </a:xfrm>
          <a:prstGeom prst="rect">
            <a:avLst/>
          </a:prstGeom>
          <a:noFill/>
        </p:spPr>
        <p:txBody>
          <a:bodyPr wrap="square" rtlCol="0">
            <a:spAutoFit/>
          </a:bodyPr>
          <a:lstStyle/>
          <a:p>
            <a:pPr algn="ctr"/>
            <a:r>
              <a:rPr lang="lt-LT" b="1" dirty="0">
                <a:latin typeface="Times New Roman" panose="02020603050405020304" pitchFamily="18" charset="0"/>
                <a:cs typeface="Times New Roman" panose="02020603050405020304" pitchFamily="18" charset="0"/>
              </a:rPr>
              <a:t>3</a:t>
            </a:r>
            <a:endParaRPr lang="en-GB"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6334984" y="3309258"/>
            <a:ext cx="760021" cy="369332"/>
          </a:xfrm>
          <a:prstGeom prst="rect">
            <a:avLst/>
          </a:prstGeom>
          <a:noFill/>
        </p:spPr>
        <p:txBody>
          <a:bodyPr wrap="square" rtlCol="0">
            <a:spAutoFit/>
          </a:bodyPr>
          <a:lstStyle/>
          <a:p>
            <a:pPr algn="ctr"/>
            <a:r>
              <a:rPr lang="lt-LT" b="1" dirty="0">
                <a:latin typeface="Times New Roman" panose="02020603050405020304" pitchFamily="18" charset="0"/>
                <a:cs typeface="Times New Roman" panose="02020603050405020304" pitchFamily="18" charset="0"/>
              </a:rPr>
              <a:t>1</a:t>
            </a:r>
            <a:endParaRPr lang="en-GB"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269066" y="3866019"/>
            <a:ext cx="760021" cy="369332"/>
          </a:xfrm>
          <a:prstGeom prst="rect">
            <a:avLst/>
          </a:prstGeom>
          <a:noFill/>
        </p:spPr>
        <p:txBody>
          <a:bodyPr wrap="square" rtlCol="0">
            <a:spAutoFit/>
          </a:bodyPr>
          <a:lstStyle/>
          <a:p>
            <a:pPr algn="ctr"/>
            <a:r>
              <a:rPr lang="lt-LT" b="1" dirty="0">
                <a:latin typeface="Times New Roman" panose="02020603050405020304" pitchFamily="18" charset="0"/>
                <a:cs typeface="Times New Roman" panose="02020603050405020304" pitchFamily="18" charset="0"/>
              </a:rPr>
              <a:t>2</a:t>
            </a:r>
            <a:endParaRPr lang="en-GB" b="1"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5360449" y="3866019"/>
            <a:ext cx="760021" cy="369332"/>
          </a:xfrm>
          <a:prstGeom prst="rect">
            <a:avLst/>
          </a:prstGeom>
          <a:noFill/>
        </p:spPr>
        <p:txBody>
          <a:bodyPr wrap="square" rtlCol="0">
            <a:spAutoFit/>
          </a:bodyPr>
          <a:lstStyle/>
          <a:p>
            <a:pPr algn="ctr"/>
            <a:r>
              <a:rPr lang="lt-LT" b="1" dirty="0">
                <a:latin typeface="Times New Roman" panose="02020603050405020304" pitchFamily="18" charset="0"/>
                <a:cs typeface="Times New Roman" panose="02020603050405020304" pitchFamily="18" charset="0"/>
              </a:rPr>
              <a:t>2</a:t>
            </a:r>
            <a:endParaRPr lang="en-GB" b="1"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6334983" y="2223082"/>
            <a:ext cx="760021" cy="369332"/>
          </a:xfrm>
          <a:prstGeom prst="rect">
            <a:avLst/>
          </a:prstGeom>
          <a:noFill/>
        </p:spPr>
        <p:txBody>
          <a:bodyPr wrap="square" rtlCol="0">
            <a:spAutoFit/>
          </a:bodyPr>
          <a:lstStyle/>
          <a:p>
            <a:pPr algn="ctr"/>
            <a:r>
              <a:rPr lang="lt-LT" b="1" dirty="0">
                <a:latin typeface="Times New Roman" panose="02020603050405020304" pitchFamily="18" charset="0"/>
                <a:cs typeface="Times New Roman" panose="02020603050405020304" pitchFamily="18" charset="0"/>
              </a:rPr>
              <a:t>2</a:t>
            </a:r>
            <a:endParaRPr lang="en-GB" b="1"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1713504" y="4338870"/>
            <a:ext cx="3179130" cy="400110"/>
          </a:xfrm>
          <a:prstGeom prst="rect">
            <a:avLst/>
          </a:prstGeom>
          <a:noFill/>
        </p:spPr>
        <p:txBody>
          <a:bodyPr wrap="square" rtlCol="0">
            <a:spAutoFit/>
          </a:bodyPr>
          <a:lstStyle/>
          <a:p>
            <a:pPr algn="ctr"/>
            <a:r>
              <a:rPr lang="lt-LT" sz="2000" b="1" dirty="0">
                <a:latin typeface="Times New Roman" panose="02020603050405020304" pitchFamily="18" charset="0"/>
                <a:cs typeface="Times New Roman" panose="02020603050405020304" pitchFamily="18" charset="0"/>
              </a:rPr>
              <a:t>1 – </a:t>
            </a:r>
            <a:r>
              <a:rPr lang="lt-LT" sz="2000" dirty="0">
                <a:latin typeface="Times New Roman" panose="02020603050405020304" pitchFamily="18" charset="0"/>
                <a:cs typeface="Times New Roman" panose="02020603050405020304" pitchFamily="18" charset="0"/>
              </a:rPr>
              <a:t>centralizuojami pirkimai</a:t>
            </a:r>
            <a:endParaRPr lang="en-GB" sz="2000"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1713500" y="4708202"/>
            <a:ext cx="3179133" cy="400110"/>
          </a:xfrm>
          <a:prstGeom prst="rect">
            <a:avLst/>
          </a:prstGeom>
          <a:noFill/>
        </p:spPr>
        <p:txBody>
          <a:bodyPr wrap="square" rtlCol="0">
            <a:spAutoFit/>
          </a:bodyPr>
          <a:lstStyle/>
          <a:p>
            <a:pPr algn="ctr"/>
            <a:r>
              <a:rPr lang="lt-LT" sz="2000" b="1" dirty="0">
                <a:latin typeface="Times New Roman" panose="02020603050405020304" pitchFamily="18" charset="0"/>
                <a:cs typeface="Times New Roman" panose="02020603050405020304" pitchFamily="18" charset="0"/>
              </a:rPr>
              <a:t>2 – </a:t>
            </a:r>
            <a:r>
              <a:rPr lang="lt-LT" sz="2000" dirty="0">
                <a:latin typeface="Times New Roman" panose="02020603050405020304" pitchFamily="18" charset="0"/>
                <a:cs typeface="Times New Roman" panose="02020603050405020304" pitchFamily="18" charset="0"/>
              </a:rPr>
              <a:t>konsoliduojami pirkimai</a:t>
            </a:r>
            <a:endParaRPr lang="en-GB" sz="2000" b="1"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1713505" y="5077534"/>
            <a:ext cx="3179130" cy="400110"/>
          </a:xfrm>
          <a:prstGeom prst="rect">
            <a:avLst/>
          </a:prstGeom>
          <a:noFill/>
        </p:spPr>
        <p:txBody>
          <a:bodyPr wrap="square" rtlCol="0">
            <a:spAutoFit/>
          </a:bodyPr>
          <a:lstStyle/>
          <a:p>
            <a:r>
              <a:rPr lang="lt-LT" sz="2000" b="1" dirty="0">
                <a:latin typeface="Times New Roman" panose="02020603050405020304" pitchFamily="18" charset="0"/>
                <a:cs typeface="Times New Roman" panose="02020603050405020304" pitchFamily="18" charset="0"/>
              </a:rPr>
              <a:t> 3 – </a:t>
            </a:r>
            <a:r>
              <a:rPr lang="lt-LT" sz="2000" dirty="0">
                <a:latin typeface="Times New Roman" panose="02020603050405020304" pitchFamily="18" charset="0"/>
                <a:cs typeface="Times New Roman" panose="02020603050405020304" pitchFamily="18" charset="0"/>
              </a:rPr>
              <a:t>vienetiniai pirkimai</a:t>
            </a:r>
            <a:endParaRPr lang="en-GB"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5102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3429000"/>
            <a:ext cx="10058400" cy="837841"/>
          </a:xfrm>
        </p:spPr>
        <p:txBody>
          <a:bodyPr>
            <a:normAutofit fontScale="90000"/>
          </a:bodyPr>
          <a:lstStyle/>
          <a:p>
            <a:pPr algn="ctr"/>
            <a:r>
              <a:rPr lang="lt-LT" sz="6000" dirty="0">
                <a:latin typeface="Times New Roman" panose="02020603050405020304" pitchFamily="18" charset="0"/>
                <a:cs typeface="Times New Roman" panose="02020603050405020304" pitchFamily="18" charset="0"/>
              </a:rPr>
              <a:t>Ačiū už dėmesį</a:t>
            </a:r>
            <a:endParaRPr lang="en-US" sz="6000" dirty="0">
              <a:latin typeface="Times New Roman" panose="02020603050405020304" pitchFamily="18" charset="0"/>
              <a:cs typeface="Times New Roman" panose="02020603050405020304" pitchFamily="18" charset="0"/>
            </a:endParaRPr>
          </a:p>
        </p:txBody>
      </p:sp>
      <p:sp>
        <p:nvSpPr>
          <p:cNvPr id="6" name="Rectangle 5"/>
          <p:cNvSpPr/>
          <p:nvPr/>
        </p:nvSpPr>
        <p:spPr>
          <a:xfrm>
            <a:off x="10429103" y="230659"/>
            <a:ext cx="1524000" cy="10544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p:cNvSpPr>
            <a:spLocks noGrp="1"/>
          </p:cNvSpPr>
          <p:nvPr>
            <p:ph type="sldNum" sz="quarter" idx="12"/>
          </p:nvPr>
        </p:nvSpPr>
        <p:spPr/>
        <p:txBody>
          <a:bodyPr/>
          <a:lstStyle/>
          <a:p>
            <a:fld id="{B69CB6CF-1992-4116-97DA-1AA159B02BFE}" type="slidenum">
              <a:rPr lang="lt-LT" smtClean="0"/>
              <a:pPr/>
              <a:t>20</a:t>
            </a:fld>
            <a:endParaRPr lang="lt-LT" dirty="0"/>
          </a:p>
        </p:txBody>
      </p:sp>
    </p:spTree>
    <p:extLst>
      <p:ext uri="{BB962C8B-B14F-4D97-AF65-F5344CB8AC3E}">
        <p14:creationId xmlns:p14="http://schemas.microsoft.com/office/powerpoint/2010/main" val="1434957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71392" y="1604682"/>
            <a:ext cx="9918584" cy="4706471"/>
          </a:xfrm>
        </p:spPr>
        <p:txBody>
          <a:bodyPr>
            <a:normAutofit/>
          </a:bodyPr>
          <a:lstStyle/>
          <a:p>
            <a:r>
              <a:rPr lang="lt-LT" dirty="0"/>
              <a:t>CPO LT elektroninis katalogas</a:t>
            </a:r>
          </a:p>
          <a:p>
            <a:r>
              <a:rPr lang="lt-LT" dirty="0"/>
              <a:t>Viešųjų pirkimų vykdymas pagal atskirus kitų perkančiųjų organizacijų pavedimus</a:t>
            </a:r>
          </a:p>
          <a:p>
            <a:r>
              <a:rPr lang="lt-LT" dirty="0"/>
              <a:t>Konsoliduotų viešųjų pirkimų vykdymas tiek kataloge, tiek vykdant pirkimus pagal pavedimą</a:t>
            </a:r>
          </a:p>
        </p:txBody>
      </p:sp>
      <p:sp>
        <p:nvSpPr>
          <p:cNvPr id="4" name="Title 3"/>
          <p:cNvSpPr>
            <a:spLocks noGrp="1"/>
          </p:cNvSpPr>
          <p:nvPr>
            <p:ph type="title"/>
          </p:nvPr>
        </p:nvSpPr>
        <p:spPr/>
        <p:txBody>
          <a:bodyPr/>
          <a:lstStyle/>
          <a:p>
            <a:r>
              <a:rPr lang="lt-LT" dirty="0"/>
              <a:t>Centralizavimo būdai</a:t>
            </a:r>
            <a:endParaRPr lang="en-GB" dirty="0"/>
          </a:p>
        </p:txBody>
      </p:sp>
    </p:spTree>
    <p:extLst>
      <p:ext uri="{BB962C8B-B14F-4D97-AF65-F5344CB8AC3E}">
        <p14:creationId xmlns:p14="http://schemas.microsoft.com/office/powerpoint/2010/main" val="3818672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03E212-3C76-4E7F-8333-EEA551250F78}"/>
              </a:ext>
            </a:extLst>
          </p:cNvPr>
          <p:cNvSpPr>
            <a:spLocks noGrp="1"/>
          </p:cNvSpPr>
          <p:nvPr>
            <p:ph type="title"/>
          </p:nvPr>
        </p:nvSpPr>
        <p:spPr/>
        <p:txBody>
          <a:bodyPr/>
          <a:lstStyle/>
          <a:p>
            <a:r>
              <a:rPr lang="lt-LT" dirty="0"/>
              <a:t>PIRKIMŲ CENTRALIZAVIMO BŪDAI</a:t>
            </a:r>
            <a:endParaRPr lang="en-US" dirty="0"/>
          </a:p>
        </p:txBody>
      </p:sp>
      <p:pic>
        <p:nvPicPr>
          <p:cNvPr id="51" name="Picture 50">
            <a:extLst>
              <a:ext uri="{FF2B5EF4-FFF2-40B4-BE49-F238E27FC236}">
                <a16:creationId xmlns:a16="http://schemas.microsoft.com/office/drawing/2014/main" id="{BC4BF205-2C04-445D-AE4A-AAE39781026A}"/>
              </a:ext>
            </a:extLst>
          </p:cNvPr>
          <p:cNvPicPr>
            <a:picLocks noChangeAspect="1"/>
          </p:cNvPicPr>
          <p:nvPr/>
        </p:nvPicPr>
        <p:blipFill>
          <a:blip r:embed="rId3"/>
          <a:stretch>
            <a:fillRect/>
          </a:stretch>
        </p:blipFill>
        <p:spPr>
          <a:xfrm>
            <a:off x="1493133" y="1455039"/>
            <a:ext cx="10437825" cy="5183886"/>
          </a:xfrm>
          <a:prstGeom prst="rect">
            <a:avLst/>
          </a:prstGeom>
        </p:spPr>
      </p:pic>
    </p:spTree>
    <p:extLst>
      <p:ext uri="{BB962C8B-B14F-4D97-AF65-F5344CB8AC3E}">
        <p14:creationId xmlns:p14="http://schemas.microsoft.com/office/powerpoint/2010/main" val="4052616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B52E74B7-18BE-4F44-AEDE-25140D26A437}"/>
              </a:ext>
            </a:extLst>
          </p:cNvPr>
          <p:cNvGraphicFramePr>
            <a:graphicFrameLocks noGrp="1"/>
          </p:cNvGraphicFramePr>
          <p:nvPr>
            <p:ph idx="1"/>
            <p:extLst>
              <p:ext uri="{D42A27DB-BD31-4B8C-83A1-F6EECF244321}">
                <p14:modId xmlns:p14="http://schemas.microsoft.com/office/powerpoint/2010/main" val="2171754028"/>
              </p:ext>
            </p:extLst>
          </p:nvPr>
        </p:nvGraphicFramePr>
        <p:xfrm>
          <a:off x="1771392" y="1574800"/>
          <a:ext cx="9521825" cy="46942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a:extLst>
              <a:ext uri="{FF2B5EF4-FFF2-40B4-BE49-F238E27FC236}">
                <a16:creationId xmlns:a16="http://schemas.microsoft.com/office/drawing/2014/main" id="{C5086FE1-3BA3-4F6E-AA50-5B00998030D7}"/>
              </a:ext>
            </a:extLst>
          </p:cNvPr>
          <p:cNvSpPr>
            <a:spLocks noGrp="1"/>
          </p:cNvSpPr>
          <p:nvPr>
            <p:ph type="title"/>
          </p:nvPr>
        </p:nvSpPr>
        <p:spPr/>
        <p:txBody>
          <a:bodyPr/>
          <a:lstStyle/>
          <a:p>
            <a:r>
              <a:rPr lang="lt-LT" dirty="0"/>
              <a:t>Dinaminė pirkimų sistema  (DPS) </a:t>
            </a:r>
            <a:r>
              <a:rPr lang="en-US" dirty="0"/>
              <a:t>vs</a:t>
            </a:r>
            <a:r>
              <a:rPr lang="lt-LT" dirty="0"/>
              <a:t> preliminarioji sutartis</a:t>
            </a:r>
            <a:endParaRPr lang="en-US" dirty="0"/>
          </a:p>
        </p:txBody>
      </p:sp>
    </p:spTree>
    <p:extLst>
      <p:ext uri="{BB962C8B-B14F-4D97-AF65-F5344CB8AC3E}">
        <p14:creationId xmlns:p14="http://schemas.microsoft.com/office/powerpoint/2010/main" val="703381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aveikslėlis 40">
            <a:extLst>
              <a:ext uri="{FF2B5EF4-FFF2-40B4-BE49-F238E27FC236}">
                <a16:creationId xmlns:a16="http://schemas.microsoft.com/office/drawing/2014/main" id="{B9B32548-778E-4E3E-A313-9EC51BCB23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6102" y="5617974"/>
            <a:ext cx="1137240" cy="1137240"/>
          </a:xfrm>
          <a:prstGeom prst="rect">
            <a:avLst/>
          </a:prstGeom>
        </p:spPr>
      </p:pic>
      <p:sp>
        <p:nvSpPr>
          <p:cNvPr id="4" name="Pavadinimas 3">
            <a:extLst>
              <a:ext uri="{FF2B5EF4-FFF2-40B4-BE49-F238E27FC236}">
                <a16:creationId xmlns:a16="http://schemas.microsoft.com/office/drawing/2014/main" id="{3786A47D-BA9F-4A5F-A2BB-632EE68E10E4}"/>
              </a:ext>
            </a:extLst>
          </p:cNvPr>
          <p:cNvSpPr>
            <a:spLocks noGrp="1"/>
          </p:cNvSpPr>
          <p:nvPr>
            <p:ph type="title"/>
          </p:nvPr>
        </p:nvSpPr>
        <p:spPr>
          <a:xfrm>
            <a:off x="1711471" y="151503"/>
            <a:ext cx="10358215" cy="1325563"/>
          </a:xfrm>
        </p:spPr>
        <p:txBody>
          <a:bodyPr/>
          <a:lstStyle/>
          <a:p>
            <a:r>
              <a:rPr lang="en-US" dirty="0" err="1"/>
              <a:t>Pirkim</a:t>
            </a:r>
            <a:r>
              <a:rPr lang="lt-LT" dirty="0"/>
              <a:t>ų</a:t>
            </a:r>
            <a:r>
              <a:rPr lang="en-US" dirty="0"/>
              <a:t> </a:t>
            </a:r>
            <a:r>
              <a:rPr lang="en-US" dirty="0" err="1"/>
              <a:t>centralizavimas</a:t>
            </a:r>
            <a:r>
              <a:rPr lang="en-US" dirty="0"/>
              <a:t>: </a:t>
            </a:r>
            <a:r>
              <a:rPr lang="en-US" dirty="0" err="1"/>
              <a:t>kiekybinis</a:t>
            </a:r>
            <a:r>
              <a:rPr lang="en-US" dirty="0"/>
              <a:t> </a:t>
            </a:r>
            <a:r>
              <a:rPr lang="en-US" dirty="0" err="1"/>
              <a:t>aspektas</a:t>
            </a:r>
            <a:endParaRPr lang="lt-LT" dirty="0">
              <a:highlight>
                <a:srgbClr val="FFFF00"/>
              </a:highlight>
            </a:endParaRPr>
          </a:p>
        </p:txBody>
      </p:sp>
      <p:sp>
        <p:nvSpPr>
          <p:cNvPr id="5" name="TextBox 4">
            <a:extLst>
              <a:ext uri="{FF2B5EF4-FFF2-40B4-BE49-F238E27FC236}">
                <a16:creationId xmlns:a16="http://schemas.microsoft.com/office/drawing/2014/main" id="{B464F789-58DD-40C4-9CA5-D47CC9E13B3B}"/>
              </a:ext>
            </a:extLst>
          </p:cNvPr>
          <p:cNvSpPr txBox="1"/>
          <p:nvPr/>
        </p:nvSpPr>
        <p:spPr>
          <a:xfrm>
            <a:off x="2699869" y="1898660"/>
            <a:ext cx="184731" cy="830997"/>
          </a:xfrm>
          <a:prstGeom prst="rect">
            <a:avLst/>
          </a:prstGeom>
          <a:noFill/>
        </p:spPr>
        <p:txBody>
          <a:bodyPr wrap="none" rtlCol="0">
            <a:spAutoFit/>
          </a:bodyPr>
          <a:lstStyle/>
          <a:p>
            <a:endParaRPr lang="lt-LT" sz="4800" b="1" dirty="0">
              <a:solidFill>
                <a:srgbClr val="FF00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65195F3-956D-4376-9627-256F0DF3BB75}"/>
              </a:ext>
            </a:extLst>
          </p:cNvPr>
          <p:cNvSpPr txBox="1"/>
          <p:nvPr/>
        </p:nvSpPr>
        <p:spPr>
          <a:xfrm>
            <a:off x="4342000" y="1888770"/>
            <a:ext cx="1749197" cy="830997"/>
          </a:xfrm>
          <a:prstGeom prst="rect">
            <a:avLst/>
          </a:prstGeom>
          <a:noFill/>
        </p:spPr>
        <p:txBody>
          <a:bodyPr wrap="none" rtlCol="0">
            <a:spAutoFit/>
          </a:bodyPr>
          <a:lstStyle/>
          <a:p>
            <a:r>
              <a:rPr lang="lt-LT" sz="4800" b="1" dirty="0">
                <a:solidFill>
                  <a:schemeClr val="tx1">
                    <a:lumMod val="75000"/>
                    <a:lumOff val="25000"/>
                  </a:schemeClr>
                </a:solidFill>
                <a:latin typeface="Times New Roman" panose="02020603050405020304" pitchFamily="18" charset="0"/>
                <a:cs typeface="Times New Roman" panose="02020603050405020304" pitchFamily="18" charset="0"/>
              </a:rPr>
              <a:t>37</a:t>
            </a:r>
            <a:r>
              <a:rPr lang="lt-LT" dirty="0">
                <a:solidFill>
                  <a:schemeClr val="tx1">
                    <a:lumMod val="75000"/>
                    <a:lumOff val="25000"/>
                  </a:schemeClr>
                </a:solidFill>
                <a:latin typeface="Times New Roman" panose="02020603050405020304" pitchFamily="18" charset="0"/>
                <a:cs typeface="Times New Roman" panose="02020603050405020304" pitchFamily="18" charset="0"/>
              </a:rPr>
              <a:t>dinaminės</a:t>
            </a:r>
          </a:p>
        </p:txBody>
      </p:sp>
      <p:sp>
        <p:nvSpPr>
          <p:cNvPr id="10" name="TextBox 9">
            <a:extLst>
              <a:ext uri="{FF2B5EF4-FFF2-40B4-BE49-F238E27FC236}">
                <a16:creationId xmlns:a16="http://schemas.microsoft.com/office/drawing/2014/main" id="{63B00B7E-5525-4F6C-B82A-2B53ADF79591}"/>
              </a:ext>
            </a:extLst>
          </p:cNvPr>
          <p:cNvSpPr txBox="1"/>
          <p:nvPr/>
        </p:nvSpPr>
        <p:spPr>
          <a:xfrm>
            <a:off x="4346974" y="2507577"/>
            <a:ext cx="986167" cy="646331"/>
          </a:xfrm>
          <a:prstGeom prst="rect">
            <a:avLst/>
          </a:prstGeom>
          <a:noFill/>
        </p:spPr>
        <p:txBody>
          <a:bodyPr wrap="none" rtlCol="0">
            <a:spAutoFit/>
          </a:bodyPr>
          <a:lstStyle/>
          <a:p>
            <a:r>
              <a:rPr lang="lt-LT" dirty="0">
                <a:solidFill>
                  <a:schemeClr val="tx1">
                    <a:lumMod val="75000"/>
                    <a:lumOff val="25000"/>
                  </a:schemeClr>
                </a:solidFill>
                <a:latin typeface="Times New Roman" panose="02020603050405020304" pitchFamily="18" charset="0"/>
                <a:cs typeface="Times New Roman" panose="02020603050405020304" pitchFamily="18" charset="0"/>
              </a:rPr>
              <a:t>pirkimų </a:t>
            </a:r>
          </a:p>
          <a:p>
            <a:r>
              <a:rPr lang="lt-LT" dirty="0">
                <a:solidFill>
                  <a:schemeClr val="tx1">
                    <a:lumMod val="75000"/>
                    <a:lumOff val="25000"/>
                  </a:schemeClr>
                </a:solidFill>
                <a:latin typeface="Times New Roman" panose="02020603050405020304" pitchFamily="18" charset="0"/>
                <a:cs typeface="Times New Roman" panose="02020603050405020304" pitchFamily="18" charset="0"/>
              </a:rPr>
              <a:t>sistemos</a:t>
            </a:r>
          </a:p>
        </p:txBody>
      </p:sp>
      <p:sp>
        <p:nvSpPr>
          <p:cNvPr id="14" name="TextBox 13">
            <a:extLst>
              <a:ext uri="{FF2B5EF4-FFF2-40B4-BE49-F238E27FC236}">
                <a16:creationId xmlns:a16="http://schemas.microsoft.com/office/drawing/2014/main" id="{B2AE2B96-48AA-4220-BAB5-7EBD327FE5BE}"/>
              </a:ext>
            </a:extLst>
          </p:cNvPr>
          <p:cNvSpPr txBox="1"/>
          <p:nvPr/>
        </p:nvSpPr>
        <p:spPr>
          <a:xfrm>
            <a:off x="5314116" y="3878332"/>
            <a:ext cx="1107996" cy="830997"/>
          </a:xfrm>
          <a:prstGeom prst="rect">
            <a:avLst/>
          </a:prstGeom>
          <a:noFill/>
        </p:spPr>
        <p:txBody>
          <a:bodyPr wrap="none" rtlCol="0">
            <a:spAutoFit/>
          </a:bodyPr>
          <a:lstStyle/>
          <a:p>
            <a:r>
              <a:rPr lang="en-US" sz="4800" b="1" dirty="0">
                <a:solidFill>
                  <a:schemeClr val="tx1">
                    <a:lumMod val="75000"/>
                    <a:lumOff val="25000"/>
                  </a:schemeClr>
                </a:solidFill>
                <a:latin typeface="Times New Roman" panose="02020603050405020304" pitchFamily="18" charset="0"/>
                <a:cs typeface="Times New Roman" panose="02020603050405020304" pitchFamily="18" charset="0"/>
              </a:rPr>
              <a:t>860</a:t>
            </a:r>
            <a:endParaRPr lang="lt-LT" sz="48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E227E35B-F5E6-4059-B49E-1763228990BF}"/>
              </a:ext>
            </a:extLst>
          </p:cNvPr>
          <p:cNvSpPr txBox="1"/>
          <p:nvPr/>
        </p:nvSpPr>
        <p:spPr>
          <a:xfrm>
            <a:off x="5353399" y="4545383"/>
            <a:ext cx="813043" cy="369332"/>
          </a:xfrm>
          <a:prstGeom prst="rect">
            <a:avLst/>
          </a:prstGeom>
          <a:noFill/>
        </p:spPr>
        <p:txBody>
          <a:bodyPr wrap="none" rtlCol="0">
            <a:spAutoFit/>
          </a:bodyPr>
          <a:lstStyle/>
          <a:p>
            <a:r>
              <a:rPr lang="lt-LT" dirty="0">
                <a:solidFill>
                  <a:schemeClr val="tx1">
                    <a:lumMod val="75000"/>
                    <a:lumOff val="25000"/>
                  </a:schemeClr>
                </a:solidFill>
                <a:latin typeface="Times New Roman" panose="02020603050405020304" pitchFamily="18" charset="0"/>
                <a:cs typeface="Times New Roman" panose="02020603050405020304" pitchFamily="18" charset="0"/>
              </a:rPr>
              <a:t>tiekėjų</a:t>
            </a:r>
          </a:p>
        </p:txBody>
      </p:sp>
      <p:pic>
        <p:nvPicPr>
          <p:cNvPr id="17" name="Paveikslėlis 16">
            <a:extLst>
              <a:ext uri="{FF2B5EF4-FFF2-40B4-BE49-F238E27FC236}">
                <a16:creationId xmlns:a16="http://schemas.microsoft.com/office/drawing/2014/main" id="{E3160A94-1867-434F-B956-EDAC735D87F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19136" b="19711"/>
          <a:stretch/>
        </p:blipFill>
        <p:spPr>
          <a:xfrm>
            <a:off x="7018383" y="3860964"/>
            <a:ext cx="1843717" cy="1127488"/>
          </a:xfrm>
          <a:prstGeom prst="rect">
            <a:avLst/>
          </a:prstGeom>
        </p:spPr>
      </p:pic>
      <p:sp>
        <p:nvSpPr>
          <p:cNvPr id="18" name="TextBox 17">
            <a:extLst>
              <a:ext uri="{FF2B5EF4-FFF2-40B4-BE49-F238E27FC236}">
                <a16:creationId xmlns:a16="http://schemas.microsoft.com/office/drawing/2014/main" id="{42C9067D-48A6-415C-8E65-536D2D67F390}"/>
              </a:ext>
            </a:extLst>
          </p:cNvPr>
          <p:cNvSpPr txBox="1"/>
          <p:nvPr/>
        </p:nvSpPr>
        <p:spPr>
          <a:xfrm>
            <a:off x="8960072" y="3687799"/>
            <a:ext cx="1736373" cy="830997"/>
          </a:xfrm>
          <a:prstGeom prst="rect">
            <a:avLst/>
          </a:prstGeom>
          <a:noFill/>
        </p:spPr>
        <p:txBody>
          <a:bodyPr wrap="none" rtlCol="0">
            <a:spAutoFit/>
          </a:bodyPr>
          <a:lstStyle/>
          <a:p>
            <a:r>
              <a:rPr lang="en-US" sz="4800" b="1" dirty="0">
                <a:solidFill>
                  <a:schemeClr val="tx1">
                    <a:lumMod val="75000"/>
                    <a:lumOff val="25000"/>
                  </a:schemeClr>
                </a:solidFill>
                <a:latin typeface="Times New Roman" panose="02020603050405020304" pitchFamily="18" charset="0"/>
                <a:cs typeface="Times New Roman" panose="02020603050405020304" pitchFamily="18" charset="0"/>
              </a:rPr>
              <a:t>~</a:t>
            </a:r>
            <a:r>
              <a:rPr lang="lt-LT" sz="4800" b="1" dirty="0">
                <a:solidFill>
                  <a:schemeClr val="tx1">
                    <a:lumMod val="75000"/>
                    <a:lumOff val="25000"/>
                  </a:schemeClr>
                </a:solidFill>
                <a:latin typeface="Times New Roman" panose="02020603050405020304" pitchFamily="18" charset="0"/>
                <a:cs typeface="Times New Roman" panose="02020603050405020304" pitchFamily="18" charset="0"/>
              </a:rPr>
              <a:t> 7</a:t>
            </a:r>
            <a:r>
              <a:rPr lang="en-US" sz="4800" b="1" dirty="0">
                <a:solidFill>
                  <a:schemeClr val="tx1">
                    <a:lumMod val="75000"/>
                    <a:lumOff val="25000"/>
                  </a:schemeClr>
                </a:solidFill>
                <a:latin typeface="Times New Roman" panose="02020603050405020304" pitchFamily="18" charset="0"/>
                <a:cs typeface="Times New Roman" panose="02020603050405020304" pitchFamily="18" charset="0"/>
              </a:rPr>
              <a:t>1,5</a:t>
            </a:r>
            <a:endParaRPr lang="lt-LT" sz="48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48628D97-4065-4288-88C4-1B63CF6F0599}"/>
              </a:ext>
            </a:extLst>
          </p:cNvPr>
          <p:cNvSpPr txBox="1"/>
          <p:nvPr/>
        </p:nvSpPr>
        <p:spPr>
          <a:xfrm>
            <a:off x="8960072" y="4342696"/>
            <a:ext cx="1871025" cy="646331"/>
          </a:xfrm>
          <a:prstGeom prst="rect">
            <a:avLst/>
          </a:prstGeom>
          <a:noFill/>
        </p:spPr>
        <p:txBody>
          <a:bodyPr wrap="none" rtlCol="0">
            <a:spAutoFit/>
          </a:bodyPr>
          <a:lstStyle/>
          <a:p>
            <a:r>
              <a:rPr lang="lt-LT" dirty="0">
                <a:solidFill>
                  <a:schemeClr val="tx1">
                    <a:lumMod val="75000"/>
                    <a:lumOff val="25000"/>
                  </a:schemeClr>
                </a:solidFill>
                <a:latin typeface="Times New Roman" panose="02020603050405020304" pitchFamily="18" charset="0"/>
                <a:cs typeface="Times New Roman" panose="02020603050405020304" pitchFamily="18" charset="0"/>
              </a:rPr>
              <a:t>pirkimų kiekvieną</a:t>
            </a:r>
          </a:p>
          <a:p>
            <a:pPr algn="ctr"/>
            <a:r>
              <a:rPr lang="lt-LT" dirty="0">
                <a:solidFill>
                  <a:schemeClr val="tx1">
                    <a:lumMod val="75000"/>
                    <a:lumOff val="25000"/>
                  </a:schemeClr>
                </a:solidFill>
                <a:latin typeface="Times New Roman" panose="02020603050405020304" pitchFamily="18" charset="0"/>
                <a:cs typeface="Times New Roman" panose="02020603050405020304" pitchFamily="18" charset="0"/>
              </a:rPr>
              <a:t>darbo dieną</a:t>
            </a:r>
          </a:p>
        </p:txBody>
      </p:sp>
      <p:pic>
        <p:nvPicPr>
          <p:cNvPr id="21" name="Paveikslėlis 20">
            <a:extLst>
              <a:ext uri="{FF2B5EF4-FFF2-40B4-BE49-F238E27FC236}">
                <a16:creationId xmlns:a16="http://schemas.microsoft.com/office/drawing/2014/main" id="{102673E5-753A-4553-98E4-21DF31AF77C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869999">
            <a:off x="4207215" y="5418867"/>
            <a:ext cx="983369" cy="983369"/>
          </a:xfrm>
          <a:prstGeom prst="rect">
            <a:avLst/>
          </a:prstGeom>
        </p:spPr>
      </p:pic>
      <p:pic>
        <p:nvPicPr>
          <p:cNvPr id="31" name="Paveikslėlis 30">
            <a:extLst>
              <a:ext uri="{FF2B5EF4-FFF2-40B4-BE49-F238E27FC236}">
                <a16:creationId xmlns:a16="http://schemas.microsoft.com/office/drawing/2014/main" id="{AEC0C46C-B7FB-4802-9E87-7009B863533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67351" y="5380934"/>
            <a:ext cx="1325563" cy="1325563"/>
          </a:xfrm>
          <a:prstGeom prst="rect">
            <a:avLst/>
          </a:prstGeom>
        </p:spPr>
      </p:pic>
      <p:sp>
        <p:nvSpPr>
          <p:cNvPr id="34" name="TextBox 33">
            <a:extLst>
              <a:ext uri="{FF2B5EF4-FFF2-40B4-BE49-F238E27FC236}">
                <a16:creationId xmlns:a16="http://schemas.microsoft.com/office/drawing/2014/main" id="{103CD2F0-D4D5-4198-BE8C-91C969B150CA}"/>
              </a:ext>
            </a:extLst>
          </p:cNvPr>
          <p:cNvSpPr txBox="1"/>
          <p:nvPr/>
        </p:nvSpPr>
        <p:spPr>
          <a:xfrm>
            <a:off x="6151381" y="5495054"/>
            <a:ext cx="800219" cy="830997"/>
          </a:xfrm>
          <a:prstGeom prst="rect">
            <a:avLst/>
          </a:prstGeom>
          <a:noFill/>
        </p:spPr>
        <p:txBody>
          <a:bodyPr wrap="none" rtlCol="0">
            <a:spAutoFit/>
          </a:bodyPr>
          <a:lstStyle/>
          <a:p>
            <a:r>
              <a:rPr lang="lt-LT" sz="4800" b="1" dirty="0">
                <a:solidFill>
                  <a:schemeClr val="tx1">
                    <a:lumMod val="75000"/>
                    <a:lumOff val="25000"/>
                  </a:schemeClr>
                </a:solidFill>
                <a:latin typeface="Times New Roman" panose="02020603050405020304" pitchFamily="18" charset="0"/>
                <a:cs typeface="Times New Roman" panose="02020603050405020304" pitchFamily="18" charset="0"/>
              </a:rPr>
              <a:t>60</a:t>
            </a:r>
          </a:p>
        </p:txBody>
      </p:sp>
      <p:sp>
        <p:nvSpPr>
          <p:cNvPr id="35" name="TextBox 34">
            <a:extLst>
              <a:ext uri="{FF2B5EF4-FFF2-40B4-BE49-F238E27FC236}">
                <a16:creationId xmlns:a16="http://schemas.microsoft.com/office/drawing/2014/main" id="{33361289-2349-4AFA-A71A-EC3BBFFBDE1E}"/>
              </a:ext>
            </a:extLst>
          </p:cNvPr>
          <p:cNvSpPr txBox="1"/>
          <p:nvPr/>
        </p:nvSpPr>
        <p:spPr>
          <a:xfrm>
            <a:off x="6084543" y="6130409"/>
            <a:ext cx="1005403" cy="646331"/>
          </a:xfrm>
          <a:prstGeom prst="rect">
            <a:avLst/>
          </a:prstGeom>
          <a:noFill/>
        </p:spPr>
        <p:txBody>
          <a:bodyPr wrap="none" rtlCol="0">
            <a:spAutoFit/>
          </a:bodyPr>
          <a:lstStyle/>
          <a:p>
            <a:r>
              <a:rPr lang="lt-LT" dirty="0">
                <a:solidFill>
                  <a:schemeClr val="tx1">
                    <a:lumMod val="75000"/>
                    <a:lumOff val="25000"/>
                  </a:schemeClr>
                </a:solidFill>
                <a:latin typeface="Times New Roman" panose="02020603050405020304" pitchFamily="18" charset="0"/>
                <a:cs typeface="Times New Roman" panose="02020603050405020304" pitchFamily="18" charset="0"/>
              </a:rPr>
              <a:t>pirkimo </a:t>
            </a:r>
          </a:p>
          <a:p>
            <a:r>
              <a:rPr lang="lt-LT" dirty="0">
                <a:solidFill>
                  <a:schemeClr val="tx1">
                    <a:lumMod val="75000"/>
                    <a:lumOff val="25000"/>
                  </a:schemeClr>
                </a:solidFill>
                <a:latin typeface="Times New Roman" panose="02020603050405020304" pitchFamily="18" charset="0"/>
                <a:cs typeface="Times New Roman" panose="02020603050405020304" pitchFamily="18" charset="0"/>
              </a:rPr>
              <a:t>modulių</a:t>
            </a:r>
          </a:p>
        </p:txBody>
      </p:sp>
      <p:sp>
        <p:nvSpPr>
          <p:cNvPr id="36" name="TextBox 35">
            <a:extLst>
              <a:ext uri="{FF2B5EF4-FFF2-40B4-BE49-F238E27FC236}">
                <a16:creationId xmlns:a16="http://schemas.microsoft.com/office/drawing/2014/main" id="{56D72266-026E-49D2-93C5-8E39CC748FCC}"/>
              </a:ext>
            </a:extLst>
          </p:cNvPr>
          <p:cNvSpPr txBox="1"/>
          <p:nvPr/>
        </p:nvSpPr>
        <p:spPr>
          <a:xfrm>
            <a:off x="10197899" y="5516260"/>
            <a:ext cx="800219" cy="830997"/>
          </a:xfrm>
          <a:prstGeom prst="rect">
            <a:avLst/>
          </a:prstGeom>
          <a:noFill/>
        </p:spPr>
        <p:txBody>
          <a:bodyPr wrap="none" rtlCol="0">
            <a:spAutoFit/>
          </a:bodyPr>
          <a:lstStyle/>
          <a:p>
            <a:r>
              <a:rPr lang="lt-LT" sz="4800" b="1" dirty="0">
                <a:solidFill>
                  <a:schemeClr val="tx1">
                    <a:lumMod val="75000"/>
                    <a:lumOff val="25000"/>
                  </a:schemeClr>
                </a:solidFill>
                <a:latin typeface="Times New Roman" panose="02020603050405020304" pitchFamily="18" charset="0"/>
                <a:cs typeface="Times New Roman" panose="02020603050405020304" pitchFamily="18" charset="0"/>
              </a:rPr>
              <a:t>1</a:t>
            </a:r>
            <a:r>
              <a:rPr lang="en-US" sz="4800" b="1" dirty="0">
                <a:solidFill>
                  <a:schemeClr val="tx1">
                    <a:lumMod val="75000"/>
                    <a:lumOff val="25000"/>
                  </a:schemeClr>
                </a:solidFill>
                <a:latin typeface="Times New Roman" panose="02020603050405020304" pitchFamily="18" charset="0"/>
                <a:cs typeface="Times New Roman" panose="02020603050405020304" pitchFamily="18" charset="0"/>
              </a:rPr>
              <a:t>4</a:t>
            </a:r>
            <a:endParaRPr lang="lt-LT" sz="48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74381DEF-1EBD-48AB-B8FA-A11F2A406A93}"/>
              </a:ext>
            </a:extLst>
          </p:cNvPr>
          <p:cNvSpPr txBox="1"/>
          <p:nvPr/>
        </p:nvSpPr>
        <p:spPr>
          <a:xfrm>
            <a:off x="10246880" y="6134682"/>
            <a:ext cx="1794082" cy="646331"/>
          </a:xfrm>
          <a:prstGeom prst="rect">
            <a:avLst/>
          </a:prstGeom>
          <a:noFill/>
        </p:spPr>
        <p:txBody>
          <a:bodyPr wrap="none" rtlCol="0">
            <a:spAutoFit/>
          </a:bodyPr>
          <a:lstStyle/>
          <a:p>
            <a:r>
              <a:rPr lang="lt-LT" b="1" dirty="0">
                <a:solidFill>
                  <a:schemeClr val="tx1">
                    <a:lumMod val="75000"/>
                    <a:lumOff val="25000"/>
                  </a:schemeClr>
                </a:solidFill>
                <a:latin typeface="Times New Roman" panose="02020603050405020304" pitchFamily="18" charset="0"/>
                <a:cs typeface="Times New Roman" panose="02020603050405020304" pitchFamily="18" charset="0"/>
              </a:rPr>
              <a:t>naujų</a:t>
            </a:r>
            <a:r>
              <a:rPr lang="lt-LT" dirty="0">
                <a:solidFill>
                  <a:schemeClr val="tx1">
                    <a:lumMod val="75000"/>
                    <a:lumOff val="25000"/>
                  </a:schemeClr>
                </a:solidFill>
                <a:latin typeface="Times New Roman" panose="02020603050405020304" pitchFamily="18" charset="0"/>
                <a:cs typeface="Times New Roman" panose="02020603050405020304" pitchFamily="18" charset="0"/>
              </a:rPr>
              <a:t> pirkimo</a:t>
            </a:r>
          </a:p>
          <a:p>
            <a:pPr algn="ctr"/>
            <a:r>
              <a:rPr lang="lt-LT" dirty="0">
                <a:solidFill>
                  <a:schemeClr val="tx1">
                    <a:lumMod val="75000"/>
                    <a:lumOff val="25000"/>
                  </a:schemeClr>
                </a:solidFill>
                <a:latin typeface="Times New Roman" panose="02020603050405020304" pitchFamily="18" charset="0"/>
                <a:cs typeface="Times New Roman" panose="02020603050405020304" pitchFamily="18" charset="0"/>
              </a:rPr>
              <a:t>modulių 2020 m.</a:t>
            </a:r>
          </a:p>
        </p:txBody>
      </p:sp>
      <p:cxnSp>
        <p:nvCxnSpPr>
          <p:cNvPr id="45" name="Tiesioji jungtis 44">
            <a:extLst>
              <a:ext uri="{FF2B5EF4-FFF2-40B4-BE49-F238E27FC236}">
                <a16:creationId xmlns:a16="http://schemas.microsoft.com/office/drawing/2014/main" id="{0A6FC523-12E7-460D-94BA-AE0EAA4B94F8}"/>
              </a:ext>
            </a:extLst>
          </p:cNvPr>
          <p:cNvCxnSpPr/>
          <p:nvPr/>
        </p:nvCxnSpPr>
        <p:spPr>
          <a:xfrm>
            <a:off x="1771392" y="3429000"/>
            <a:ext cx="10157991" cy="0"/>
          </a:xfrm>
          <a:prstGeom prst="line">
            <a:avLst/>
          </a:prstGeom>
        </p:spPr>
        <p:style>
          <a:lnRef idx="3">
            <a:schemeClr val="dk1"/>
          </a:lnRef>
          <a:fillRef idx="0">
            <a:schemeClr val="dk1"/>
          </a:fillRef>
          <a:effectRef idx="2">
            <a:schemeClr val="dk1"/>
          </a:effectRef>
          <a:fontRef idx="minor">
            <a:schemeClr val="tx1"/>
          </a:fontRef>
        </p:style>
      </p:cxnSp>
      <p:cxnSp>
        <p:nvCxnSpPr>
          <p:cNvPr id="46" name="Tiesioji jungtis 45">
            <a:extLst>
              <a:ext uri="{FF2B5EF4-FFF2-40B4-BE49-F238E27FC236}">
                <a16:creationId xmlns:a16="http://schemas.microsoft.com/office/drawing/2014/main" id="{F3CFAF31-2A36-4DF6-8AA7-BABAD22B7D61}"/>
              </a:ext>
            </a:extLst>
          </p:cNvPr>
          <p:cNvCxnSpPr/>
          <p:nvPr/>
        </p:nvCxnSpPr>
        <p:spPr>
          <a:xfrm>
            <a:off x="1811584" y="5299668"/>
            <a:ext cx="10157991" cy="0"/>
          </a:xfrm>
          <a:prstGeom prst="line">
            <a:avLst/>
          </a:prstGeom>
        </p:spPr>
        <p:style>
          <a:lnRef idx="3">
            <a:schemeClr val="dk1"/>
          </a:lnRef>
          <a:fillRef idx="0">
            <a:schemeClr val="dk1"/>
          </a:fillRef>
          <a:effectRef idx="2">
            <a:schemeClr val="dk1"/>
          </a:effectRef>
          <a:fontRef idx="minor">
            <a:schemeClr val="tx1"/>
          </a:fontRef>
        </p:style>
      </p:cxnSp>
      <p:cxnSp>
        <p:nvCxnSpPr>
          <p:cNvPr id="49" name="Tiesioji jungtis 48">
            <a:extLst>
              <a:ext uri="{FF2B5EF4-FFF2-40B4-BE49-F238E27FC236}">
                <a16:creationId xmlns:a16="http://schemas.microsoft.com/office/drawing/2014/main" id="{A33C33D6-BBD3-4EFC-B27C-D2A15100ECB1}"/>
              </a:ext>
            </a:extLst>
          </p:cNvPr>
          <p:cNvCxnSpPr/>
          <p:nvPr/>
        </p:nvCxnSpPr>
        <p:spPr>
          <a:xfrm>
            <a:off x="7089946" y="1541599"/>
            <a:ext cx="0" cy="1887401"/>
          </a:xfrm>
          <a:prstGeom prst="line">
            <a:avLst/>
          </a:prstGeom>
        </p:spPr>
        <p:style>
          <a:lnRef idx="3">
            <a:schemeClr val="dk1"/>
          </a:lnRef>
          <a:fillRef idx="0">
            <a:schemeClr val="dk1"/>
          </a:fillRef>
          <a:effectRef idx="2">
            <a:schemeClr val="dk1"/>
          </a:effectRef>
          <a:fontRef idx="minor">
            <a:schemeClr val="tx1"/>
          </a:fontRef>
        </p:style>
      </p:cxnSp>
      <p:cxnSp>
        <p:nvCxnSpPr>
          <p:cNvPr id="50" name="Tiesioji jungtis 49">
            <a:extLst>
              <a:ext uri="{FF2B5EF4-FFF2-40B4-BE49-F238E27FC236}">
                <a16:creationId xmlns:a16="http://schemas.microsoft.com/office/drawing/2014/main" id="{56678714-7BE1-446F-86BB-8F1959CF61C3}"/>
              </a:ext>
            </a:extLst>
          </p:cNvPr>
          <p:cNvCxnSpPr>
            <a:cxnSpLocks/>
          </p:cNvCxnSpPr>
          <p:nvPr/>
        </p:nvCxnSpPr>
        <p:spPr>
          <a:xfrm>
            <a:off x="6578281" y="3429000"/>
            <a:ext cx="0" cy="1870668"/>
          </a:xfrm>
          <a:prstGeom prst="line">
            <a:avLst/>
          </a:prstGeom>
        </p:spPr>
        <p:style>
          <a:lnRef idx="3">
            <a:schemeClr val="dk1"/>
          </a:lnRef>
          <a:fillRef idx="0">
            <a:schemeClr val="dk1"/>
          </a:fillRef>
          <a:effectRef idx="2">
            <a:schemeClr val="dk1"/>
          </a:effectRef>
          <a:fontRef idx="minor">
            <a:schemeClr val="tx1"/>
          </a:fontRef>
        </p:style>
      </p:cxnSp>
      <p:cxnSp>
        <p:nvCxnSpPr>
          <p:cNvPr id="52" name="Tiesioji jungtis 51">
            <a:extLst>
              <a:ext uri="{FF2B5EF4-FFF2-40B4-BE49-F238E27FC236}">
                <a16:creationId xmlns:a16="http://schemas.microsoft.com/office/drawing/2014/main" id="{2B3798BF-31FD-4297-9E86-20183F18C2A9}"/>
              </a:ext>
            </a:extLst>
          </p:cNvPr>
          <p:cNvCxnSpPr>
            <a:cxnSpLocks/>
          </p:cNvCxnSpPr>
          <p:nvPr/>
        </p:nvCxnSpPr>
        <p:spPr>
          <a:xfrm>
            <a:off x="7293389" y="5299668"/>
            <a:ext cx="0" cy="1558332"/>
          </a:xfrm>
          <a:prstGeom prst="line">
            <a:avLst/>
          </a:prstGeom>
        </p:spPr>
        <p:style>
          <a:lnRef idx="3">
            <a:schemeClr val="dk1"/>
          </a:lnRef>
          <a:fillRef idx="0">
            <a:schemeClr val="dk1"/>
          </a:fillRef>
          <a:effectRef idx="2">
            <a:schemeClr val="dk1"/>
          </a:effectRef>
          <a:fontRef idx="minor">
            <a:schemeClr val="tx1"/>
          </a:fontRef>
        </p:style>
      </p:cxnSp>
      <p:sp>
        <p:nvSpPr>
          <p:cNvPr id="38" name="TextBox 37">
            <a:extLst>
              <a:ext uri="{FF2B5EF4-FFF2-40B4-BE49-F238E27FC236}">
                <a16:creationId xmlns:a16="http://schemas.microsoft.com/office/drawing/2014/main" id="{191D4251-391B-4D60-97C7-AE1C9FD22738}"/>
              </a:ext>
            </a:extLst>
          </p:cNvPr>
          <p:cNvSpPr txBox="1"/>
          <p:nvPr/>
        </p:nvSpPr>
        <p:spPr>
          <a:xfrm>
            <a:off x="9234486" y="1842841"/>
            <a:ext cx="2582758" cy="830997"/>
          </a:xfrm>
          <a:prstGeom prst="rect">
            <a:avLst/>
          </a:prstGeom>
          <a:noFill/>
        </p:spPr>
        <p:txBody>
          <a:bodyPr wrap="none" rtlCol="0">
            <a:spAutoFit/>
          </a:bodyPr>
          <a:lstStyle/>
          <a:p>
            <a:r>
              <a:rPr lang="en-US" sz="4800" b="1" dirty="0">
                <a:solidFill>
                  <a:schemeClr val="tx1">
                    <a:lumMod val="75000"/>
                    <a:lumOff val="25000"/>
                  </a:schemeClr>
                </a:solidFill>
                <a:latin typeface="Times New Roman" panose="02020603050405020304" pitchFamily="18" charset="0"/>
                <a:cs typeface="Times New Roman" panose="02020603050405020304" pitchFamily="18" charset="0"/>
              </a:rPr>
              <a:t>18</a:t>
            </a:r>
            <a:r>
              <a:rPr lang="lt-LT" sz="48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dirty="0" err="1">
                <a:solidFill>
                  <a:schemeClr val="tx1">
                    <a:lumMod val="75000"/>
                    <a:lumOff val="25000"/>
                  </a:schemeClr>
                </a:solidFill>
                <a:latin typeface="Times New Roman" panose="02020603050405020304" pitchFamily="18" charset="0"/>
                <a:cs typeface="Times New Roman" panose="02020603050405020304" pitchFamily="18" charset="0"/>
              </a:rPr>
              <a:t>kainos</a:t>
            </a:r>
            <a:r>
              <a:rPr lang="en-US"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dirty="0" err="1">
                <a:solidFill>
                  <a:schemeClr val="tx1">
                    <a:lumMod val="75000"/>
                    <a:lumOff val="25000"/>
                  </a:schemeClr>
                </a:solidFill>
                <a:latin typeface="Times New Roman" panose="02020603050405020304" pitchFamily="18" charset="0"/>
                <a:cs typeface="Times New Roman" panose="02020603050405020304" pitchFamily="18" charset="0"/>
              </a:rPr>
              <a:t>ir</a:t>
            </a:r>
            <a:r>
              <a:rPr lang="en-US"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dirty="0" err="1">
                <a:solidFill>
                  <a:schemeClr val="tx1">
                    <a:lumMod val="75000"/>
                    <a:lumOff val="25000"/>
                  </a:schemeClr>
                </a:solidFill>
                <a:latin typeface="Times New Roman" panose="02020603050405020304" pitchFamily="18" charset="0"/>
                <a:cs typeface="Times New Roman" panose="02020603050405020304" pitchFamily="18" charset="0"/>
              </a:rPr>
              <a:t>kokyb</a:t>
            </a:r>
            <a:r>
              <a:rPr lang="lt-LT" dirty="0">
                <a:solidFill>
                  <a:schemeClr val="tx1">
                    <a:lumMod val="75000"/>
                    <a:lumOff val="25000"/>
                  </a:schemeClr>
                </a:solidFill>
                <a:latin typeface="Times New Roman" panose="02020603050405020304" pitchFamily="18" charset="0"/>
                <a:cs typeface="Times New Roman" panose="02020603050405020304" pitchFamily="18" charset="0"/>
              </a:rPr>
              <a:t>ės</a:t>
            </a:r>
          </a:p>
        </p:txBody>
      </p:sp>
      <p:pic>
        <p:nvPicPr>
          <p:cNvPr id="47" name="Paveikslėlis 46">
            <a:extLst>
              <a:ext uri="{FF2B5EF4-FFF2-40B4-BE49-F238E27FC236}">
                <a16:creationId xmlns:a16="http://schemas.microsoft.com/office/drawing/2014/main" id="{9D631528-E987-4734-8E9D-1A1FFEE94C94}"/>
              </a:ext>
            </a:extLst>
          </p:cNvPr>
          <p:cNvPicPr>
            <a:picLocks noChangeAspect="1"/>
          </p:cNvPicPr>
          <p:nvPr/>
        </p:nvPicPr>
        <p:blipFill>
          <a:blip r:embed="rId7"/>
          <a:stretch>
            <a:fillRect/>
          </a:stretch>
        </p:blipFill>
        <p:spPr>
          <a:xfrm>
            <a:off x="7765023" y="1637642"/>
            <a:ext cx="1502000" cy="1506237"/>
          </a:xfrm>
          <a:prstGeom prst="rect">
            <a:avLst/>
          </a:prstGeom>
        </p:spPr>
      </p:pic>
      <p:sp>
        <p:nvSpPr>
          <p:cNvPr id="40" name="TextBox 39">
            <a:extLst>
              <a:ext uri="{FF2B5EF4-FFF2-40B4-BE49-F238E27FC236}">
                <a16:creationId xmlns:a16="http://schemas.microsoft.com/office/drawing/2014/main" id="{AF0D58BF-25AE-463B-864E-10BE092DDB79}"/>
              </a:ext>
            </a:extLst>
          </p:cNvPr>
          <p:cNvSpPr txBox="1"/>
          <p:nvPr/>
        </p:nvSpPr>
        <p:spPr>
          <a:xfrm>
            <a:off x="9267023" y="2442199"/>
            <a:ext cx="2662360" cy="646331"/>
          </a:xfrm>
          <a:prstGeom prst="rect">
            <a:avLst/>
          </a:prstGeom>
          <a:noFill/>
        </p:spPr>
        <p:txBody>
          <a:bodyPr wrap="square" rtlCol="0">
            <a:spAutoFit/>
          </a:bodyPr>
          <a:lstStyle/>
          <a:p>
            <a:r>
              <a:rPr lang="lt-LT" dirty="0">
                <a:solidFill>
                  <a:schemeClr val="tx1">
                    <a:lumMod val="75000"/>
                    <a:lumOff val="25000"/>
                  </a:schemeClr>
                </a:solidFill>
                <a:latin typeface="Times New Roman" panose="02020603050405020304" pitchFamily="18" charset="0"/>
                <a:cs typeface="Times New Roman" panose="02020603050405020304" pitchFamily="18" charset="0"/>
              </a:rPr>
              <a:t>             santykio</a:t>
            </a:r>
          </a:p>
          <a:p>
            <a:r>
              <a:rPr lang="lt-LT" dirty="0">
                <a:solidFill>
                  <a:schemeClr val="tx1">
                    <a:lumMod val="75000"/>
                    <a:lumOff val="25000"/>
                  </a:schemeClr>
                </a:solidFill>
                <a:latin typeface="Times New Roman" panose="02020603050405020304" pitchFamily="18" charset="0"/>
                <a:cs typeface="Times New Roman" panose="02020603050405020304" pitchFamily="18" charset="0"/>
              </a:rPr>
              <a:t>             modulių</a:t>
            </a:r>
          </a:p>
        </p:txBody>
      </p:sp>
      <p:pic>
        <p:nvPicPr>
          <p:cNvPr id="12" name="Paveikslėlis 11">
            <a:extLst>
              <a:ext uri="{FF2B5EF4-FFF2-40B4-BE49-F238E27FC236}">
                <a16:creationId xmlns:a16="http://schemas.microsoft.com/office/drawing/2014/main" id="{CF759587-DCBC-456C-8E6C-13D1C1C3269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564632" y="1504524"/>
            <a:ext cx="1584006" cy="1584006"/>
          </a:xfrm>
          <a:prstGeom prst="rect">
            <a:avLst/>
          </a:prstGeom>
        </p:spPr>
      </p:pic>
      <p:pic>
        <p:nvPicPr>
          <p:cNvPr id="24" name="Paveikslėlis 23">
            <a:extLst>
              <a:ext uri="{FF2B5EF4-FFF2-40B4-BE49-F238E27FC236}">
                <a16:creationId xmlns:a16="http://schemas.microsoft.com/office/drawing/2014/main" id="{AD18B26A-416E-46AB-88A8-6C796ED05B28}"/>
              </a:ext>
            </a:extLst>
          </p:cNvPr>
          <p:cNvPicPr>
            <a:picLocks noChangeAspect="1"/>
          </p:cNvPicPr>
          <p:nvPr/>
        </p:nvPicPr>
        <p:blipFill>
          <a:blip r:embed="rId9"/>
          <a:stretch>
            <a:fillRect/>
          </a:stretch>
        </p:blipFill>
        <p:spPr>
          <a:xfrm>
            <a:off x="7588470" y="5372107"/>
            <a:ext cx="353106" cy="1404633"/>
          </a:xfrm>
          <a:prstGeom prst="rect">
            <a:avLst/>
          </a:prstGeom>
        </p:spPr>
      </p:pic>
      <p:pic>
        <p:nvPicPr>
          <p:cNvPr id="28" name="Paveikslėlis 27">
            <a:extLst>
              <a:ext uri="{FF2B5EF4-FFF2-40B4-BE49-F238E27FC236}">
                <a16:creationId xmlns:a16="http://schemas.microsoft.com/office/drawing/2014/main" id="{B2F068BA-C442-4A57-9D8D-CB32711D1C8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975855" y="5438878"/>
            <a:ext cx="1299170" cy="1299170"/>
          </a:xfrm>
          <a:prstGeom prst="rect">
            <a:avLst/>
          </a:prstGeom>
        </p:spPr>
      </p:pic>
      <p:pic>
        <p:nvPicPr>
          <p:cNvPr id="30" name="Paveikslėlis 29">
            <a:extLst>
              <a:ext uri="{FF2B5EF4-FFF2-40B4-BE49-F238E27FC236}">
                <a16:creationId xmlns:a16="http://schemas.microsoft.com/office/drawing/2014/main" id="{CD51ABE0-F505-4C29-B7CE-E95CA8439A6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927249" y="5679819"/>
            <a:ext cx="1076751" cy="1076751"/>
          </a:xfrm>
          <a:prstGeom prst="rect">
            <a:avLst/>
          </a:prstGeom>
        </p:spPr>
      </p:pic>
      <p:pic>
        <p:nvPicPr>
          <p:cNvPr id="51" name="Paveikslėlis 50">
            <a:extLst>
              <a:ext uri="{FF2B5EF4-FFF2-40B4-BE49-F238E27FC236}">
                <a16:creationId xmlns:a16="http://schemas.microsoft.com/office/drawing/2014/main" id="{37F9EA21-C5CA-4F76-A273-5490F38D330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5570519">
            <a:off x="4572958" y="6067092"/>
            <a:ext cx="703658" cy="703658"/>
          </a:xfrm>
          <a:prstGeom prst="rect">
            <a:avLst/>
          </a:prstGeom>
        </p:spPr>
      </p:pic>
      <p:pic>
        <p:nvPicPr>
          <p:cNvPr id="54" name="Paveikslėlis 53">
            <a:extLst>
              <a:ext uri="{FF2B5EF4-FFF2-40B4-BE49-F238E27FC236}">
                <a16:creationId xmlns:a16="http://schemas.microsoft.com/office/drawing/2014/main" id="{CBDBEDC8-265C-4AB3-B1EB-274F00980CE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292506" y="5534403"/>
            <a:ext cx="1227749" cy="1225351"/>
          </a:xfrm>
          <a:prstGeom prst="rect">
            <a:avLst/>
          </a:prstGeom>
        </p:spPr>
      </p:pic>
      <p:pic>
        <p:nvPicPr>
          <p:cNvPr id="56" name="Paveikslėlis 55">
            <a:extLst>
              <a:ext uri="{FF2B5EF4-FFF2-40B4-BE49-F238E27FC236}">
                <a16:creationId xmlns:a16="http://schemas.microsoft.com/office/drawing/2014/main" id="{0A98A83F-9C23-494E-91D1-C823C5D1EC36}"/>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807688" y="3576155"/>
            <a:ext cx="1428344" cy="1428344"/>
          </a:xfrm>
          <a:prstGeom prst="rect">
            <a:avLst/>
          </a:prstGeom>
        </p:spPr>
      </p:pic>
    </p:spTree>
    <p:extLst>
      <p:ext uri="{BB962C8B-B14F-4D97-AF65-F5344CB8AC3E}">
        <p14:creationId xmlns:p14="http://schemas.microsoft.com/office/powerpoint/2010/main" val="1338269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a:extLst>
              <a:ext uri="{FF2B5EF4-FFF2-40B4-BE49-F238E27FC236}">
                <a16:creationId xmlns:a16="http://schemas.microsoft.com/office/drawing/2014/main" id="{30DCC94F-B69B-461A-A9F0-DBE5AD76D22E}"/>
              </a:ext>
            </a:extLst>
          </p:cNvPr>
          <p:cNvSpPr>
            <a:spLocks noGrp="1"/>
          </p:cNvSpPr>
          <p:nvPr>
            <p:ph type="title"/>
          </p:nvPr>
        </p:nvSpPr>
        <p:spPr/>
        <p:txBody>
          <a:bodyPr/>
          <a:lstStyle/>
          <a:p>
            <a:r>
              <a:rPr lang="lt-LT" dirty="0"/>
              <a:t>Konsoliduotieji pirkimai</a:t>
            </a:r>
          </a:p>
        </p:txBody>
      </p:sp>
      <p:pic>
        <p:nvPicPr>
          <p:cNvPr id="5" name="Picture 2">
            <a:extLst>
              <a:ext uri="{FF2B5EF4-FFF2-40B4-BE49-F238E27FC236}">
                <a16:creationId xmlns:a16="http://schemas.microsoft.com/office/drawing/2014/main" id="{EDC4B3DB-0B5F-4346-BC18-6D427266871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502228" y="2376313"/>
            <a:ext cx="4131114" cy="2206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tačiakampis 6">
            <a:extLst>
              <a:ext uri="{FF2B5EF4-FFF2-40B4-BE49-F238E27FC236}">
                <a16:creationId xmlns:a16="http://schemas.microsoft.com/office/drawing/2014/main" id="{58E55F25-6DBF-4F99-A09E-5B796C114193}"/>
              </a:ext>
            </a:extLst>
          </p:cNvPr>
          <p:cNvSpPr/>
          <p:nvPr/>
        </p:nvSpPr>
        <p:spPr>
          <a:xfrm>
            <a:off x="5369121" y="2274838"/>
            <a:ext cx="6096000" cy="3108543"/>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Konsoliduotasis</a:t>
            </a:r>
            <a:r>
              <a:rPr kumimoji="0" lang="en-GB"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GB" sz="28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pirkimas</a:t>
            </a:r>
            <a:r>
              <a:rPr kumimoji="0" lang="en-GB"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tai </a:t>
            </a:r>
            <a:r>
              <a:rPr kumimoji="0" lang="en-GB"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pirkimas</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kai k</a:t>
            </a:r>
            <a:r>
              <a:rPr kumimoji="0" lang="lt-LT"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eli</a:t>
            </a:r>
            <a:r>
              <a:rPr kumimoji="0" lang="en-GB"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os</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lt-LT" sz="280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perkanči</a:t>
            </a:r>
            <a:r>
              <a:rPr kumimoji="0" lang="en-GB" sz="280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osios</a:t>
            </a:r>
            <a:r>
              <a:rPr kumimoji="0" lang="lt-LT" sz="280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kumimoji="0" lang="lt-LT" sz="280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organizacij</a:t>
            </a:r>
            <a:r>
              <a:rPr kumimoji="0" lang="en-GB" sz="280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os</a:t>
            </a:r>
            <a:r>
              <a:rPr kumimoji="0" lang="lt-LT" sz="280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kumimoji="0" lang="lt-LT" sz="28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apsijungi</a:t>
            </a:r>
            <a:r>
              <a:rPr kumimoji="0" lang="en-GB" sz="28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a:t>
            </a:r>
            <a:r>
              <a:rPr kumimoji="0" lang="lt-LT"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a:t>
            </a:r>
            <a:r>
              <a:rPr kumimoji="0" lang="en-GB"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irkdamos</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lt-LT"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a:t>
            </a:r>
            <a:r>
              <a:rPr kumimoji="0" lang="en-GB"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as</a:t>
            </a:r>
            <a:r>
              <a:rPr kumimoji="0" lang="lt-LT"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lt-LT" sz="28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pači</a:t>
            </a:r>
            <a:r>
              <a:rPr kumimoji="0" lang="en-GB"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as</a:t>
            </a:r>
            <a:r>
              <a:rPr kumimoji="0" lang="lt-LT"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lt-LT" sz="28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prek</a:t>
            </a:r>
            <a:r>
              <a:rPr kumimoji="0" lang="en-GB"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es</a:t>
            </a:r>
            <a:r>
              <a:rPr kumimoji="0" lang="lt-LT"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ar paslaugas</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GB"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siekiant</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GB"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kad</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d</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ė</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 </a:t>
            </a:r>
            <a:r>
              <a:rPr kumimoji="0" lang="en-GB"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didesni</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ų</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GB"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perkam</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ų</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GB"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kieki</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ų</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GB"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ir</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masto ekonomijos tiekėjas </a:t>
            </a:r>
            <a:r>
              <a:rPr kumimoji="0" lang="lt-LT" sz="280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pasiūly</a:t>
            </a:r>
            <a:r>
              <a:rPr kumimoji="0" lang="en-GB"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ų </a:t>
            </a:r>
            <a:r>
              <a:rPr kumimoji="0" lang="lt-LT"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geresnę kainą</a:t>
            </a:r>
            <a:r>
              <a:rPr kumimoji="0" lang="lt-LT"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29534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a:extLst>
              <a:ext uri="{FF2B5EF4-FFF2-40B4-BE49-F238E27FC236}">
                <a16:creationId xmlns:a16="http://schemas.microsoft.com/office/drawing/2014/main" id="{7B84CD58-9B99-485C-AE54-540162C98411}"/>
              </a:ext>
            </a:extLst>
          </p:cNvPr>
          <p:cNvSpPr>
            <a:spLocks noGrp="1"/>
          </p:cNvSpPr>
          <p:nvPr>
            <p:ph idx="1"/>
          </p:nvPr>
        </p:nvSpPr>
        <p:spPr>
          <a:xfrm>
            <a:off x="1771392" y="1791730"/>
            <a:ext cx="10012620" cy="4561773"/>
          </a:xfrm>
        </p:spPr>
        <p:txBody>
          <a:bodyPr>
            <a:normAutofit/>
          </a:bodyPr>
          <a:lstStyle/>
          <a:p>
            <a:r>
              <a:rPr lang="en-US" dirty="0"/>
              <a:t>2 </a:t>
            </a:r>
            <a:r>
              <a:rPr lang="lt-LT" dirty="0"/>
              <a:t>ir daugiau </a:t>
            </a:r>
            <a:r>
              <a:rPr lang="en-GB" dirty="0"/>
              <a:t>PO</a:t>
            </a:r>
            <a:r>
              <a:rPr lang="lt-LT" dirty="0"/>
              <a:t> (</a:t>
            </a:r>
            <a:r>
              <a:rPr lang="en-GB" dirty="0" err="1"/>
              <a:t>viršutinės</a:t>
            </a:r>
            <a:r>
              <a:rPr lang="en-GB" dirty="0"/>
              <a:t> </a:t>
            </a:r>
            <a:r>
              <a:rPr lang="en-GB" dirty="0" err="1"/>
              <a:t>ribos</a:t>
            </a:r>
            <a:r>
              <a:rPr lang="en-GB" dirty="0"/>
              <a:t> </a:t>
            </a:r>
            <a:r>
              <a:rPr lang="en-GB" dirty="0" err="1"/>
              <a:t>nėra</a:t>
            </a:r>
            <a:r>
              <a:rPr lang="lt-LT" dirty="0"/>
              <a:t>);</a:t>
            </a:r>
            <a:endParaRPr lang="en-GB" dirty="0"/>
          </a:p>
          <a:p>
            <a:pPr algn="just"/>
            <a:r>
              <a:rPr lang="en-GB" b="1" u="sng" dirty="0"/>
              <a:t>Bet </a:t>
            </a:r>
            <a:r>
              <a:rPr lang="en-GB" b="1" u="sng" dirty="0" err="1"/>
              <a:t>kuri</a:t>
            </a:r>
            <a:r>
              <a:rPr lang="en-GB" b="1" dirty="0"/>
              <a:t> </a:t>
            </a:r>
            <a:r>
              <a:rPr lang="en-GB" dirty="0"/>
              <a:t>PO</a:t>
            </a:r>
            <a:r>
              <a:rPr lang="lt-LT" dirty="0"/>
              <a:t>, turinti </a:t>
            </a:r>
            <a:r>
              <a:rPr lang="lt-LT" b="1" dirty="0"/>
              <a:t>poreikį</a:t>
            </a:r>
            <a:r>
              <a:rPr lang="lt-LT" dirty="0"/>
              <a:t> tam tikroms prekėms ar paslaugoms, </a:t>
            </a:r>
            <a:r>
              <a:rPr lang="en-GB" dirty="0" err="1"/>
              <a:t>gali</a:t>
            </a:r>
            <a:r>
              <a:rPr lang="en-GB" dirty="0"/>
              <a:t> </a:t>
            </a:r>
            <a:r>
              <a:rPr lang="en-GB" b="1" dirty="0" err="1"/>
              <a:t>kreiptis</a:t>
            </a:r>
            <a:r>
              <a:rPr lang="en-GB" b="1" dirty="0"/>
              <a:t> </a:t>
            </a:r>
            <a:r>
              <a:rPr lang="en-GB" b="1" dirty="0" err="1"/>
              <a:t>ir</a:t>
            </a:r>
            <a:r>
              <a:rPr lang="en-GB" b="1" dirty="0"/>
              <a:t> </a:t>
            </a:r>
            <a:r>
              <a:rPr lang="lt-LT" b="1" dirty="0" err="1"/>
              <a:t>siūl</a:t>
            </a:r>
            <a:r>
              <a:rPr lang="en-GB" b="1" dirty="0" err="1"/>
              <a:t>yti</a:t>
            </a:r>
            <a:r>
              <a:rPr lang="lt-LT" b="1" dirty="0"/>
              <a:t> </a:t>
            </a:r>
            <a:r>
              <a:rPr lang="lt-LT" dirty="0"/>
              <a:t>prie jos prisijungti kitoms PO ir pirkti </a:t>
            </a:r>
            <a:r>
              <a:rPr lang="lt-LT" b="1" dirty="0"/>
              <a:t>tas pačias </a:t>
            </a:r>
            <a:r>
              <a:rPr lang="lt-LT" dirty="0"/>
              <a:t>prekes (paslaugas) joms reikalingais kiekiais; </a:t>
            </a:r>
            <a:endParaRPr lang="en-GB" dirty="0"/>
          </a:p>
          <a:p>
            <a:r>
              <a:rPr lang="lt-LT" dirty="0"/>
              <a:t>CPO L</a:t>
            </a:r>
            <a:r>
              <a:rPr lang="en-GB" dirty="0"/>
              <a:t>T </a:t>
            </a:r>
            <a:r>
              <a:rPr lang="lt-LT" dirty="0"/>
              <a:t>gali inicijuoti bei</a:t>
            </a:r>
            <a:r>
              <a:rPr lang="en-GB" dirty="0"/>
              <a:t> </a:t>
            </a:r>
            <a:r>
              <a:rPr lang="en-GB" dirty="0" err="1"/>
              <a:t>pakviesti</a:t>
            </a:r>
            <a:r>
              <a:rPr lang="en-GB" dirty="0"/>
              <a:t> </a:t>
            </a:r>
            <a:r>
              <a:rPr lang="en-GB" dirty="0" err="1"/>
              <a:t>prisijungti</a:t>
            </a:r>
            <a:r>
              <a:rPr lang="en-GB" dirty="0"/>
              <a:t> PO.</a:t>
            </a:r>
            <a:endParaRPr lang="en-US" dirty="0"/>
          </a:p>
        </p:txBody>
      </p:sp>
      <p:sp>
        <p:nvSpPr>
          <p:cNvPr id="4" name="Pavadinimas 3">
            <a:extLst>
              <a:ext uri="{FF2B5EF4-FFF2-40B4-BE49-F238E27FC236}">
                <a16:creationId xmlns:a16="http://schemas.microsoft.com/office/drawing/2014/main" id="{75713DBE-C724-47C7-85E0-733D762E39D3}"/>
              </a:ext>
            </a:extLst>
          </p:cNvPr>
          <p:cNvSpPr>
            <a:spLocks noGrp="1"/>
          </p:cNvSpPr>
          <p:nvPr>
            <p:ph type="title"/>
          </p:nvPr>
        </p:nvSpPr>
        <p:spPr>
          <a:xfrm>
            <a:off x="1771392" y="219075"/>
            <a:ext cx="10012620" cy="1325563"/>
          </a:xfrm>
        </p:spPr>
        <p:txBody>
          <a:bodyPr>
            <a:normAutofit/>
          </a:bodyPr>
          <a:lstStyle/>
          <a:p>
            <a:r>
              <a:rPr lang="en-GB" dirty="0"/>
              <a:t>Kas </a:t>
            </a:r>
            <a:r>
              <a:rPr lang="en-GB" dirty="0" err="1"/>
              <a:t>gali</a:t>
            </a:r>
            <a:r>
              <a:rPr lang="en-GB" dirty="0"/>
              <a:t> </a:t>
            </a:r>
            <a:r>
              <a:rPr lang="en-GB" dirty="0" err="1"/>
              <a:t>inicijuoti</a:t>
            </a:r>
            <a:r>
              <a:rPr lang="en-GB" dirty="0"/>
              <a:t> k</a:t>
            </a:r>
            <a:r>
              <a:rPr lang="lt-LT" dirty="0" err="1"/>
              <a:t>onsoliduotą</a:t>
            </a:r>
            <a:r>
              <a:rPr lang="en-GB" dirty="0" err="1"/>
              <a:t>jį</a:t>
            </a:r>
            <a:r>
              <a:rPr lang="lt-LT" dirty="0"/>
              <a:t> pirkim</a:t>
            </a:r>
            <a:r>
              <a:rPr lang="en-GB" dirty="0"/>
              <a:t>ą?</a:t>
            </a:r>
            <a:endParaRPr lang="en-US" dirty="0"/>
          </a:p>
        </p:txBody>
      </p:sp>
    </p:spTree>
    <p:extLst>
      <p:ext uri="{BB962C8B-B14F-4D97-AF65-F5344CB8AC3E}">
        <p14:creationId xmlns:p14="http://schemas.microsoft.com/office/powerpoint/2010/main" val="1219149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a:extLst>
              <a:ext uri="{FF2B5EF4-FFF2-40B4-BE49-F238E27FC236}">
                <a16:creationId xmlns:a16="http://schemas.microsoft.com/office/drawing/2014/main" id="{D3ED42F9-C252-4B48-8012-127748AB8D7E}"/>
              </a:ext>
            </a:extLst>
          </p:cNvPr>
          <p:cNvSpPr>
            <a:spLocks noGrp="1"/>
          </p:cNvSpPr>
          <p:nvPr>
            <p:ph idx="1"/>
          </p:nvPr>
        </p:nvSpPr>
        <p:spPr/>
        <p:txBody>
          <a:bodyPr>
            <a:normAutofit lnSpcReduction="10000"/>
          </a:bodyPr>
          <a:lstStyle/>
          <a:p>
            <a:r>
              <a:rPr lang="lt-LT" dirty="0"/>
              <a:t>Organizatorius;</a:t>
            </a:r>
          </a:p>
          <a:p>
            <a:endParaRPr lang="lt-LT" dirty="0"/>
          </a:p>
          <a:p>
            <a:r>
              <a:rPr lang="lt-LT" dirty="0"/>
              <a:t>Pakviestieji dalyviai (registruoti CPO LT katalogo naudotojai);</a:t>
            </a:r>
            <a:endParaRPr lang="en-GB" dirty="0"/>
          </a:p>
          <a:p>
            <a:endParaRPr lang="lt-LT" dirty="0"/>
          </a:p>
          <a:p>
            <a:endParaRPr lang="lt-LT" dirty="0"/>
          </a:p>
          <a:p>
            <a:r>
              <a:rPr lang="lt-LT" dirty="0"/>
              <a:t>CPO LT darbuotojas, administruojantis konkretaus pirkimo modulį.</a:t>
            </a:r>
          </a:p>
          <a:p>
            <a:pPr marL="0" indent="0">
              <a:buNone/>
            </a:pPr>
            <a:endParaRPr lang="lt-LT" dirty="0"/>
          </a:p>
        </p:txBody>
      </p:sp>
      <p:sp>
        <p:nvSpPr>
          <p:cNvPr id="4" name="Pavadinimas 3">
            <a:extLst>
              <a:ext uri="{FF2B5EF4-FFF2-40B4-BE49-F238E27FC236}">
                <a16:creationId xmlns:a16="http://schemas.microsoft.com/office/drawing/2014/main" id="{4AEC01CD-A8F9-4891-83B6-BF6B6B4AB70B}"/>
              </a:ext>
            </a:extLst>
          </p:cNvPr>
          <p:cNvSpPr>
            <a:spLocks noGrp="1"/>
          </p:cNvSpPr>
          <p:nvPr>
            <p:ph type="title"/>
          </p:nvPr>
        </p:nvSpPr>
        <p:spPr>
          <a:xfrm>
            <a:off x="1771391" y="219075"/>
            <a:ext cx="10224665" cy="1325563"/>
          </a:xfrm>
        </p:spPr>
        <p:txBody>
          <a:bodyPr/>
          <a:lstStyle/>
          <a:p>
            <a:r>
              <a:rPr lang="lt-LT" dirty="0" err="1"/>
              <a:t>Konsoliduotuojo</a:t>
            </a:r>
            <a:r>
              <a:rPr lang="lt-LT" dirty="0"/>
              <a:t> pirkimo dalyviai</a:t>
            </a:r>
          </a:p>
        </p:txBody>
      </p:sp>
    </p:spTree>
    <p:extLst>
      <p:ext uri="{BB962C8B-B14F-4D97-AF65-F5344CB8AC3E}">
        <p14:creationId xmlns:p14="http://schemas.microsoft.com/office/powerpoint/2010/main" val="2194970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eme1">
  <a:themeElements>
    <a:clrScheme name="Custom 1">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B0F0"/>
      </a:hlink>
      <a:folHlink>
        <a:srgbClr val="B26B02"/>
      </a:folHlink>
    </a:clrScheme>
    <a:fontScheme name="Segoe UI Semibold">
      <a:majorFont>
        <a:latin typeface="Segoe UI Semibold"/>
        <a:ea typeface=""/>
        <a:cs typeface=""/>
      </a:majorFont>
      <a:minorFont>
        <a:latin typeface="Segoe UI Semibold"/>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379A9CF0-094B-49A5-AC97-291AC3B47FA0}" vid="{7F35D4EA-11C7-452C-8106-D92BFE04644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22300</TotalTime>
  <Words>1524</Words>
  <Application>Microsoft Office PowerPoint</Application>
  <PresentationFormat>Widescreen</PresentationFormat>
  <Paragraphs>266</Paragraphs>
  <Slides>20</Slides>
  <Notes>15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20</vt:i4>
      </vt:variant>
    </vt:vector>
  </HeadingPairs>
  <TitlesOfParts>
    <vt:vector size="29" baseType="lpstr">
      <vt:lpstr>Arial</vt:lpstr>
      <vt:lpstr>Calibri</vt:lpstr>
      <vt:lpstr>Calibri Light</vt:lpstr>
      <vt:lpstr>Segoe UI Semibold</vt:lpstr>
      <vt:lpstr>Symbol</vt:lpstr>
      <vt:lpstr>Times New Roman</vt:lpstr>
      <vt:lpstr>Wingdings</vt:lpstr>
      <vt:lpstr>Theme1</vt:lpstr>
      <vt:lpstr>Custom Design</vt:lpstr>
      <vt:lpstr>Efektyvūs viešųjų pirkimų centralizavimo būdai remiantis CPO LT patirtimi</vt:lpstr>
      <vt:lpstr>pirkimų centralizavimo principai ir CPO LT vaidmuo</vt:lpstr>
      <vt:lpstr>Centralizavimo būdai</vt:lpstr>
      <vt:lpstr>PIRKIMŲ CENTRALIZAVIMO BŪDAI</vt:lpstr>
      <vt:lpstr>Dinaminė pirkimų sistema  (DPS) vs preliminarioji sutartis</vt:lpstr>
      <vt:lpstr>Pirkimų centralizavimas: kiekybinis aspektas</vt:lpstr>
      <vt:lpstr>Konsoliduotieji pirkimai</vt:lpstr>
      <vt:lpstr>Kas gali inicijuoti konsoliduotąjį pirkimą?</vt:lpstr>
      <vt:lpstr>Konsoliduotuojo pirkimo dalyviai</vt:lpstr>
      <vt:lpstr>PowerPoint Presentation</vt:lpstr>
      <vt:lpstr>Konsoliduotojo pirkimo eiga</vt:lpstr>
      <vt:lpstr>Ką laimi pirkėjai?</vt:lpstr>
      <vt:lpstr>Konsoliduotieji pirkimai 2020 m.</vt:lpstr>
      <vt:lpstr>Cpo lt inicijuoti konsoliduotieji pirkimai: rezultatai</vt:lpstr>
      <vt:lpstr>Konsoliduotųjų pirkimų rezultatai: medicinos srities pirkimai</vt:lpstr>
      <vt:lpstr>Konsoliduotųjų pirkimų rezultatai: elektros energija</vt:lpstr>
      <vt:lpstr>Viešųjų pirkimų procedūrų atlikimas kitų po vardu</vt:lpstr>
      <vt:lpstr>Ką svarbu žinoti Pavedant cpo lt atlikti Dalies ar visų viešųjų pirkimų procedūras</vt:lpstr>
      <vt:lpstr>Kontaktai</vt:lpstr>
      <vt:lpstr>Ačiū už dėmesį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Vaistų kainų analizė</dc:title>
  <dc:creator>Jevgenija Siničina</dc:creator>
  <cp:lastModifiedBy>Neringa Andrijauskienė</cp:lastModifiedBy>
  <cp:revision>1060</cp:revision>
  <cp:lastPrinted>2019-05-07T11:44:49Z</cp:lastPrinted>
  <dcterms:created xsi:type="dcterms:W3CDTF">2018-03-08T06:42:03Z</dcterms:created>
  <dcterms:modified xsi:type="dcterms:W3CDTF">2021-06-17T12:12:57Z</dcterms:modified>
</cp:coreProperties>
</file>